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6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Lst>
  <p:sldSz cy="6858000" cx="12192000"/>
  <p:notesSz cx="6858000" cy="1857375"/>
  <p:embeddedFontLst>
    <p:embeddedFont>
      <p:font typeface="Roboto"/>
      <p:regular r:id="rId51"/>
      <p:bold r:id="rId52"/>
      <p:italic r:id="rId53"/>
      <p:boldItalic r:id="rId54"/>
    </p:embeddedFont>
    <p:embeddedFont>
      <p:font typeface="Nunito"/>
      <p:regular r:id="rId55"/>
      <p:bold r:id="rId56"/>
      <p:italic r:id="rId57"/>
      <p:boldItalic r:id="rId58"/>
    </p:embeddedFont>
    <p:embeddedFont>
      <p:font typeface="Maven Pro"/>
      <p:regular r:id="rId59"/>
      <p:bold r:id="rId60"/>
    </p:embeddedFont>
    <p:embeddedFont>
      <p:font typeface="IBM Plex Mono SemiBold"/>
      <p:regular r:id="rId61"/>
      <p:bold r:id="rId62"/>
      <p:italic r:id="rId63"/>
      <p:boldItalic r:id="rId64"/>
    </p:embeddedFont>
    <p:embeddedFont>
      <p:font typeface="IBM Plex Mono"/>
      <p:regular r:id="rId65"/>
      <p:bold r:id="rId66"/>
      <p:italic r:id="rId67"/>
      <p:boldItalic r:id="rId6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IBMPlexMonoSemiBold-bold.fntdata"/><Relationship Id="rId61" Type="http://schemas.openxmlformats.org/officeDocument/2006/relationships/font" Target="fonts/IBMPlexMonoSemiBold-regular.fntdata"/><Relationship Id="rId20" Type="http://schemas.openxmlformats.org/officeDocument/2006/relationships/slide" Target="slides/slide15.xml"/><Relationship Id="rId64" Type="http://schemas.openxmlformats.org/officeDocument/2006/relationships/font" Target="fonts/IBMPlexMonoSemiBold-boldItalic.fntdata"/><Relationship Id="rId63" Type="http://schemas.openxmlformats.org/officeDocument/2006/relationships/font" Target="fonts/IBMPlexMonoSemiBold-italic.fntdata"/><Relationship Id="rId22" Type="http://schemas.openxmlformats.org/officeDocument/2006/relationships/slide" Target="slides/slide17.xml"/><Relationship Id="rId66" Type="http://schemas.openxmlformats.org/officeDocument/2006/relationships/font" Target="fonts/IBMPlexMono-bold.fntdata"/><Relationship Id="rId21" Type="http://schemas.openxmlformats.org/officeDocument/2006/relationships/slide" Target="slides/slide16.xml"/><Relationship Id="rId65" Type="http://schemas.openxmlformats.org/officeDocument/2006/relationships/font" Target="fonts/IBMPlexMono-regular.fntdata"/><Relationship Id="rId24" Type="http://schemas.openxmlformats.org/officeDocument/2006/relationships/slide" Target="slides/slide19.xml"/><Relationship Id="rId68" Type="http://schemas.openxmlformats.org/officeDocument/2006/relationships/font" Target="fonts/IBMPlexMono-boldItalic.fntdata"/><Relationship Id="rId23" Type="http://schemas.openxmlformats.org/officeDocument/2006/relationships/slide" Target="slides/slide18.xml"/><Relationship Id="rId67" Type="http://schemas.openxmlformats.org/officeDocument/2006/relationships/font" Target="fonts/IBMPlexMono-italic.fntdata"/><Relationship Id="rId60" Type="http://schemas.openxmlformats.org/officeDocument/2006/relationships/font" Target="fonts/MavenPro-bold.fntdata"/><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Roboto-regular.fntdata"/><Relationship Id="rId50" Type="http://schemas.openxmlformats.org/officeDocument/2006/relationships/slide" Target="slides/slide45.xml"/><Relationship Id="rId53" Type="http://schemas.openxmlformats.org/officeDocument/2006/relationships/font" Target="fonts/Roboto-italic.fntdata"/><Relationship Id="rId52" Type="http://schemas.openxmlformats.org/officeDocument/2006/relationships/font" Target="fonts/Roboto-bold.fntdata"/><Relationship Id="rId11" Type="http://schemas.openxmlformats.org/officeDocument/2006/relationships/slide" Target="slides/slide6.xml"/><Relationship Id="rId55" Type="http://schemas.openxmlformats.org/officeDocument/2006/relationships/font" Target="fonts/Nunito-regular.fntdata"/><Relationship Id="rId10" Type="http://schemas.openxmlformats.org/officeDocument/2006/relationships/slide" Target="slides/slide5.xml"/><Relationship Id="rId54" Type="http://schemas.openxmlformats.org/officeDocument/2006/relationships/font" Target="fonts/Roboto-boldItalic.fntdata"/><Relationship Id="rId13" Type="http://schemas.openxmlformats.org/officeDocument/2006/relationships/slide" Target="slides/slide8.xml"/><Relationship Id="rId57" Type="http://schemas.openxmlformats.org/officeDocument/2006/relationships/font" Target="fonts/Nunito-italic.fntdata"/><Relationship Id="rId12" Type="http://schemas.openxmlformats.org/officeDocument/2006/relationships/slide" Target="slides/slide7.xml"/><Relationship Id="rId56" Type="http://schemas.openxmlformats.org/officeDocument/2006/relationships/font" Target="fonts/Nunito-bold.fntdata"/><Relationship Id="rId15" Type="http://schemas.openxmlformats.org/officeDocument/2006/relationships/slide" Target="slides/slide10.xml"/><Relationship Id="rId59" Type="http://schemas.openxmlformats.org/officeDocument/2006/relationships/font" Target="fonts/MavenPro-regular.fntdata"/><Relationship Id="rId14" Type="http://schemas.openxmlformats.org/officeDocument/2006/relationships/slide" Target="slides/slide9.xml"/><Relationship Id="rId58" Type="http://schemas.openxmlformats.org/officeDocument/2006/relationships/font" Target="fonts/Nunito-bold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3" name="Google Shape;293;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0" name="Google Shape;480;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9" name="Google Shape;489;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9" name="Google Shape;499;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6" name="Google Shape;506;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 name="Shape 511"/>
        <p:cNvGrpSpPr/>
        <p:nvPr/>
      </p:nvGrpSpPr>
      <p:grpSpPr>
        <a:xfrm>
          <a:off x="0" y="0"/>
          <a:ext cx="0" cy="0"/>
          <a:chOff x="0" y="0"/>
          <a:chExt cx="0" cy="0"/>
        </a:xfrm>
      </p:grpSpPr>
      <p:sp>
        <p:nvSpPr>
          <p:cNvPr id="512" name="Google Shape;512;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3" name="Google Shape;513;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 name="Shape 518"/>
        <p:cNvGrpSpPr/>
        <p:nvPr/>
      </p:nvGrpSpPr>
      <p:grpSpPr>
        <a:xfrm>
          <a:off x="0" y="0"/>
          <a:ext cx="0" cy="0"/>
          <a:chOff x="0" y="0"/>
          <a:chExt cx="0" cy="0"/>
        </a:xfrm>
      </p:grpSpPr>
      <p:sp>
        <p:nvSpPr>
          <p:cNvPr id="519" name="Google Shape;519;p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0" name="Google Shape;520;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 name="Shape 525"/>
        <p:cNvGrpSpPr/>
        <p:nvPr/>
      </p:nvGrpSpPr>
      <p:grpSpPr>
        <a:xfrm>
          <a:off x="0" y="0"/>
          <a:ext cx="0" cy="0"/>
          <a:chOff x="0" y="0"/>
          <a:chExt cx="0" cy="0"/>
        </a:xfrm>
      </p:grpSpPr>
      <p:sp>
        <p:nvSpPr>
          <p:cNvPr id="526" name="Google Shape;526;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27" name="Google Shape;527;p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528" name="Google Shape;528;p1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3" name="Shape 533"/>
        <p:cNvGrpSpPr/>
        <p:nvPr/>
      </p:nvGrpSpPr>
      <p:grpSpPr>
        <a:xfrm>
          <a:off x="0" y="0"/>
          <a:ext cx="0" cy="0"/>
          <a:chOff x="0" y="0"/>
          <a:chExt cx="0" cy="0"/>
        </a:xfrm>
      </p:grpSpPr>
      <p:sp>
        <p:nvSpPr>
          <p:cNvPr id="534" name="Google Shape;534;p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5" name="Google Shape;535;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 name="Shape 539"/>
        <p:cNvGrpSpPr/>
        <p:nvPr/>
      </p:nvGrpSpPr>
      <p:grpSpPr>
        <a:xfrm>
          <a:off x="0" y="0"/>
          <a:ext cx="0" cy="0"/>
          <a:chOff x="0" y="0"/>
          <a:chExt cx="0" cy="0"/>
        </a:xfrm>
      </p:grpSpPr>
      <p:sp>
        <p:nvSpPr>
          <p:cNvPr id="540" name="Google Shape;540;p1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1" name="Google Shape;541;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p1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9" name="Google Shape;549;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8" name="Google Shape;298;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9" name="Google Shape;299;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6" name="Shape 556"/>
        <p:cNvGrpSpPr/>
        <p:nvPr/>
      </p:nvGrpSpPr>
      <p:grpSpPr>
        <a:xfrm>
          <a:off x="0" y="0"/>
          <a:ext cx="0" cy="0"/>
          <a:chOff x="0" y="0"/>
          <a:chExt cx="0" cy="0"/>
        </a:xfrm>
      </p:grpSpPr>
      <p:sp>
        <p:nvSpPr>
          <p:cNvPr id="557" name="Google Shape;557;p2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8" name="Google Shape;558;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1" name="Shape 571"/>
        <p:cNvGrpSpPr/>
        <p:nvPr/>
      </p:nvGrpSpPr>
      <p:grpSpPr>
        <a:xfrm>
          <a:off x="0" y="0"/>
          <a:ext cx="0" cy="0"/>
          <a:chOff x="0" y="0"/>
          <a:chExt cx="0" cy="0"/>
        </a:xfrm>
      </p:grpSpPr>
      <p:sp>
        <p:nvSpPr>
          <p:cNvPr id="572" name="Google Shape;572;p2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3" name="Google Shape;573;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9" name="Shape 579"/>
        <p:cNvGrpSpPr/>
        <p:nvPr/>
      </p:nvGrpSpPr>
      <p:grpSpPr>
        <a:xfrm>
          <a:off x="0" y="0"/>
          <a:ext cx="0" cy="0"/>
          <a:chOff x="0" y="0"/>
          <a:chExt cx="0" cy="0"/>
        </a:xfrm>
      </p:grpSpPr>
      <p:sp>
        <p:nvSpPr>
          <p:cNvPr id="580" name="Google Shape;580;p2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1" name="Google Shape;581;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7" name="Shape 587"/>
        <p:cNvGrpSpPr/>
        <p:nvPr/>
      </p:nvGrpSpPr>
      <p:grpSpPr>
        <a:xfrm>
          <a:off x="0" y="0"/>
          <a:ext cx="0" cy="0"/>
          <a:chOff x="0" y="0"/>
          <a:chExt cx="0" cy="0"/>
        </a:xfrm>
      </p:grpSpPr>
      <p:sp>
        <p:nvSpPr>
          <p:cNvPr id="588" name="Google Shape;588;p2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9" name="Google Shape;589;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2" name="Shape 602"/>
        <p:cNvGrpSpPr/>
        <p:nvPr/>
      </p:nvGrpSpPr>
      <p:grpSpPr>
        <a:xfrm>
          <a:off x="0" y="0"/>
          <a:ext cx="0" cy="0"/>
          <a:chOff x="0" y="0"/>
          <a:chExt cx="0" cy="0"/>
        </a:xfrm>
      </p:grpSpPr>
      <p:sp>
        <p:nvSpPr>
          <p:cNvPr id="603" name="Google Shape;603;p2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04" name="Google Shape;604;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7" name="Shape 617"/>
        <p:cNvGrpSpPr/>
        <p:nvPr/>
      </p:nvGrpSpPr>
      <p:grpSpPr>
        <a:xfrm>
          <a:off x="0" y="0"/>
          <a:ext cx="0" cy="0"/>
          <a:chOff x="0" y="0"/>
          <a:chExt cx="0" cy="0"/>
        </a:xfrm>
      </p:grpSpPr>
      <p:sp>
        <p:nvSpPr>
          <p:cNvPr id="618" name="Google Shape;618;p2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19" name="Google Shape;619;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5" name="Shape 625"/>
        <p:cNvGrpSpPr/>
        <p:nvPr/>
      </p:nvGrpSpPr>
      <p:grpSpPr>
        <a:xfrm>
          <a:off x="0" y="0"/>
          <a:ext cx="0" cy="0"/>
          <a:chOff x="0" y="0"/>
          <a:chExt cx="0" cy="0"/>
        </a:xfrm>
      </p:grpSpPr>
      <p:sp>
        <p:nvSpPr>
          <p:cNvPr id="626" name="Google Shape;626;p2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27" name="Google Shape;627;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3" name="Shape 633"/>
        <p:cNvGrpSpPr/>
        <p:nvPr/>
      </p:nvGrpSpPr>
      <p:grpSpPr>
        <a:xfrm>
          <a:off x="0" y="0"/>
          <a:ext cx="0" cy="0"/>
          <a:chOff x="0" y="0"/>
          <a:chExt cx="0" cy="0"/>
        </a:xfrm>
      </p:grpSpPr>
      <p:sp>
        <p:nvSpPr>
          <p:cNvPr id="634" name="Google Shape;634;p2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35" name="Google Shape;635;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2" name="Shape 642"/>
        <p:cNvGrpSpPr/>
        <p:nvPr/>
      </p:nvGrpSpPr>
      <p:grpSpPr>
        <a:xfrm>
          <a:off x="0" y="0"/>
          <a:ext cx="0" cy="0"/>
          <a:chOff x="0" y="0"/>
          <a:chExt cx="0" cy="0"/>
        </a:xfrm>
      </p:grpSpPr>
      <p:sp>
        <p:nvSpPr>
          <p:cNvPr id="643" name="Google Shape;643;p2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44" name="Google Shape;644;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7" name="Shape 657"/>
        <p:cNvGrpSpPr/>
        <p:nvPr/>
      </p:nvGrpSpPr>
      <p:grpSpPr>
        <a:xfrm>
          <a:off x="0" y="0"/>
          <a:ext cx="0" cy="0"/>
          <a:chOff x="0" y="0"/>
          <a:chExt cx="0" cy="0"/>
        </a:xfrm>
      </p:grpSpPr>
      <p:sp>
        <p:nvSpPr>
          <p:cNvPr id="658" name="Google Shape;658;p2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59" name="Google Shape;659;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3" name="Google Shape;403;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2" name="Shape 672"/>
        <p:cNvGrpSpPr/>
        <p:nvPr/>
      </p:nvGrpSpPr>
      <p:grpSpPr>
        <a:xfrm>
          <a:off x="0" y="0"/>
          <a:ext cx="0" cy="0"/>
          <a:chOff x="0" y="0"/>
          <a:chExt cx="0" cy="0"/>
        </a:xfrm>
      </p:grpSpPr>
      <p:sp>
        <p:nvSpPr>
          <p:cNvPr id="673" name="Google Shape;673;p3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74" name="Google Shape;674;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7" name="Shape 687"/>
        <p:cNvGrpSpPr/>
        <p:nvPr/>
      </p:nvGrpSpPr>
      <p:grpSpPr>
        <a:xfrm>
          <a:off x="0" y="0"/>
          <a:ext cx="0" cy="0"/>
          <a:chOff x="0" y="0"/>
          <a:chExt cx="0" cy="0"/>
        </a:xfrm>
      </p:grpSpPr>
      <p:sp>
        <p:nvSpPr>
          <p:cNvPr id="688" name="Google Shape;688;g3a3a9b059e4_0_147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89" name="Google Shape;689;g3a3a9b059e4_0_147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2" name="Shape 702"/>
        <p:cNvGrpSpPr/>
        <p:nvPr/>
      </p:nvGrpSpPr>
      <p:grpSpPr>
        <a:xfrm>
          <a:off x="0" y="0"/>
          <a:ext cx="0" cy="0"/>
          <a:chOff x="0" y="0"/>
          <a:chExt cx="0" cy="0"/>
        </a:xfrm>
      </p:grpSpPr>
      <p:sp>
        <p:nvSpPr>
          <p:cNvPr id="703" name="Google Shape;703;p3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04" name="Google Shape;704;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0" name="Shape 710"/>
        <p:cNvGrpSpPr/>
        <p:nvPr/>
      </p:nvGrpSpPr>
      <p:grpSpPr>
        <a:xfrm>
          <a:off x="0" y="0"/>
          <a:ext cx="0" cy="0"/>
          <a:chOff x="0" y="0"/>
          <a:chExt cx="0" cy="0"/>
        </a:xfrm>
      </p:grpSpPr>
      <p:sp>
        <p:nvSpPr>
          <p:cNvPr id="711" name="Google Shape;711;g3a3a9b059e4_0_149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12" name="Google Shape;712;g3a3a9b059e4_0_149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5" name="Shape 715"/>
        <p:cNvGrpSpPr/>
        <p:nvPr/>
      </p:nvGrpSpPr>
      <p:grpSpPr>
        <a:xfrm>
          <a:off x="0" y="0"/>
          <a:ext cx="0" cy="0"/>
          <a:chOff x="0" y="0"/>
          <a:chExt cx="0" cy="0"/>
        </a:xfrm>
      </p:grpSpPr>
      <p:sp>
        <p:nvSpPr>
          <p:cNvPr id="716" name="Google Shape;716;p3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17" name="Google Shape;717;p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2" name="Shape 722"/>
        <p:cNvGrpSpPr/>
        <p:nvPr/>
      </p:nvGrpSpPr>
      <p:grpSpPr>
        <a:xfrm>
          <a:off x="0" y="0"/>
          <a:ext cx="0" cy="0"/>
          <a:chOff x="0" y="0"/>
          <a:chExt cx="0" cy="0"/>
        </a:xfrm>
      </p:grpSpPr>
      <p:sp>
        <p:nvSpPr>
          <p:cNvPr id="723" name="Google Shape;723;p3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24" name="Google Shape;724;p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9" name="Shape 729"/>
        <p:cNvGrpSpPr/>
        <p:nvPr/>
      </p:nvGrpSpPr>
      <p:grpSpPr>
        <a:xfrm>
          <a:off x="0" y="0"/>
          <a:ext cx="0" cy="0"/>
          <a:chOff x="0" y="0"/>
          <a:chExt cx="0" cy="0"/>
        </a:xfrm>
      </p:grpSpPr>
      <p:sp>
        <p:nvSpPr>
          <p:cNvPr id="730" name="Google Shape;730;p3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31" name="Google Shape;731;p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6" name="Shape 736"/>
        <p:cNvGrpSpPr/>
        <p:nvPr/>
      </p:nvGrpSpPr>
      <p:grpSpPr>
        <a:xfrm>
          <a:off x="0" y="0"/>
          <a:ext cx="0" cy="0"/>
          <a:chOff x="0" y="0"/>
          <a:chExt cx="0" cy="0"/>
        </a:xfrm>
      </p:grpSpPr>
      <p:sp>
        <p:nvSpPr>
          <p:cNvPr id="737" name="Google Shape;737;g3a3a9b059e4_0_150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38" name="Google Shape;738;g3a3a9b059e4_0_150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2" name="Shape 742"/>
        <p:cNvGrpSpPr/>
        <p:nvPr/>
      </p:nvGrpSpPr>
      <p:grpSpPr>
        <a:xfrm>
          <a:off x="0" y="0"/>
          <a:ext cx="0" cy="0"/>
          <a:chOff x="0" y="0"/>
          <a:chExt cx="0" cy="0"/>
        </a:xfrm>
      </p:grpSpPr>
      <p:sp>
        <p:nvSpPr>
          <p:cNvPr id="743" name="Google Shape;743;p3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44" name="Google Shape;744;p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9" name="Shape 749"/>
        <p:cNvGrpSpPr/>
        <p:nvPr/>
      </p:nvGrpSpPr>
      <p:grpSpPr>
        <a:xfrm>
          <a:off x="0" y="0"/>
          <a:ext cx="0" cy="0"/>
          <a:chOff x="0" y="0"/>
          <a:chExt cx="0" cy="0"/>
        </a:xfrm>
      </p:grpSpPr>
      <p:sp>
        <p:nvSpPr>
          <p:cNvPr id="750" name="Google Shape;750;p4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51" name="Google Shape;751;p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0" name="Google Shape;410;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6" name="Shape 756"/>
        <p:cNvGrpSpPr/>
        <p:nvPr/>
      </p:nvGrpSpPr>
      <p:grpSpPr>
        <a:xfrm>
          <a:off x="0" y="0"/>
          <a:ext cx="0" cy="0"/>
          <a:chOff x="0" y="0"/>
          <a:chExt cx="0" cy="0"/>
        </a:xfrm>
      </p:grpSpPr>
      <p:sp>
        <p:nvSpPr>
          <p:cNvPr id="757" name="Google Shape;757;p4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58" name="Google Shape;758;p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4" name="Shape 764"/>
        <p:cNvGrpSpPr/>
        <p:nvPr/>
      </p:nvGrpSpPr>
      <p:grpSpPr>
        <a:xfrm>
          <a:off x="0" y="0"/>
          <a:ext cx="0" cy="0"/>
          <a:chOff x="0" y="0"/>
          <a:chExt cx="0" cy="0"/>
        </a:xfrm>
      </p:grpSpPr>
      <p:sp>
        <p:nvSpPr>
          <p:cNvPr id="765" name="Google Shape;765;p4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66" name="Google Shape;766;p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8" name="Shape 768"/>
        <p:cNvGrpSpPr/>
        <p:nvPr/>
      </p:nvGrpSpPr>
      <p:grpSpPr>
        <a:xfrm>
          <a:off x="0" y="0"/>
          <a:ext cx="0" cy="0"/>
          <a:chOff x="0" y="0"/>
          <a:chExt cx="0" cy="0"/>
        </a:xfrm>
      </p:grpSpPr>
      <p:sp>
        <p:nvSpPr>
          <p:cNvPr id="769" name="Google Shape;769;p4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70" name="Google Shape;770;p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7" name="Shape 777"/>
        <p:cNvGrpSpPr/>
        <p:nvPr/>
      </p:nvGrpSpPr>
      <p:grpSpPr>
        <a:xfrm>
          <a:off x="0" y="0"/>
          <a:ext cx="0" cy="0"/>
          <a:chOff x="0" y="0"/>
          <a:chExt cx="0" cy="0"/>
        </a:xfrm>
      </p:grpSpPr>
      <p:sp>
        <p:nvSpPr>
          <p:cNvPr id="778" name="Google Shape;778;p4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79" name="Google Shape;779;p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5" name="Shape 785"/>
        <p:cNvGrpSpPr/>
        <p:nvPr/>
      </p:nvGrpSpPr>
      <p:grpSpPr>
        <a:xfrm>
          <a:off x="0" y="0"/>
          <a:ext cx="0" cy="0"/>
          <a:chOff x="0" y="0"/>
          <a:chExt cx="0" cy="0"/>
        </a:xfrm>
      </p:grpSpPr>
      <p:sp>
        <p:nvSpPr>
          <p:cNvPr id="786" name="Google Shape;786;p4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87" name="Google Shape;787;p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2" name="Shape 792"/>
        <p:cNvGrpSpPr/>
        <p:nvPr/>
      </p:nvGrpSpPr>
      <p:grpSpPr>
        <a:xfrm>
          <a:off x="0" y="0"/>
          <a:ext cx="0" cy="0"/>
          <a:chOff x="0" y="0"/>
          <a:chExt cx="0" cy="0"/>
        </a:xfrm>
      </p:grpSpPr>
      <p:sp>
        <p:nvSpPr>
          <p:cNvPr id="793" name="Google Shape;793;g3a3a9b059e4_0_151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94" name="Google Shape;794;g3a3a9b059e4_0_15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7" name="Google Shape;417;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3a3a9b059e4_0_136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3" name="Google Shape;423;g3a3a9b059e4_0_136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424" name="Google Shape;424;g3a3a9b059e4_0_136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6" name="Google Shape;456;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3" name="Google Shape;463;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1" name="Google Shape;471;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3"/>
        </a:solidFill>
      </p:bgPr>
    </p:bg>
    <p:spTree>
      <p:nvGrpSpPr>
        <p:cNvPr id="13" name="Shape 13"/>
        <p:cNvGrpSpPr/>
        <p:nvPr/>
      </p:nvGrpSpPr>
      <p:grpSpPr>
        <a:xfrm>
          <a:off x="0" y="0"/>
          <a:ext cx="0" cy="0"/>
          <a:chOff x="0" y="0"/>
          <a:chExt cx="0" cy="0"/>
        </a:xfrm>
      </p:grpSpPr>
      <p:grpSp>
        <p:nvGrpSpPr>
          <p:cNvPr id="14" name="Google Shape;14;p2"/>
          <p:cNvGrpSpPr/>
          <p:nvPr/>
        </p:nvGrpSpPr>
        <p:grpSpPr>
          <a:xfrm>
            <a:off x="9790426" y="4546120"/>
            <a:ext cx="2255173" cy="2310006"/>
            <a:chOff x="7343003" y="3409675"/>
            <a:chExt cx="1691422" cy="1732548"/>
          </a:xfrm>
        </p:grpSpPr>
        <p:grpSp>
          <p:nvGrpSpPr>
            <p:cNvPr id="15" name="Google Shape;15;p2"/>
            <p:cNvGrpSpPr/>
            <p:nvPr/>
          </p:nvGrpSpPr>
          <p:grpSpPr>
            <a:xfrm>
              <a:off x="7343003" y="4453711"/>
              <a:ext cx="316800" cy="688513"/>
              <a:chOff x="7343003" y="4453711"/>
              <a:chExt cx="316800" cy="688513"/>
            </a:xfrm>
          </p:grpSpPr>
          <p:sp>
            <p:nvSpPr>
              <p:cNvPr id="16" name="Google Shape;16;p2"/>
              <p:cNvSpPr/>
              <p:nvPr/>
            </p:nvSpPr>
            <p:spPr>
              <a:xfrm>
                <a:off x="7343003" y="4453711"/>
                <a:ext cx="316800" cy="688500"/>
              </a:xfrm>
              <a:prstGeom prst="round2SameRect">
                <a:avLst>
                  <a:gd fmla="val 50000" name="adj1"/>
                  <a:gd fmla="val 0" name="adj2"/>
                </a:avLst>
              </a:prstGeom>
              <a:solidFill>
                <a:schemeClr val="lt1">
                  <a:alpha val="94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 name="Google Shape;17;p2"/>
              <p:cNvSpPr/>
              <p:nvPr/>
            </p:nvSpPr>
            <p:spPr>
              <a:xfrm>
                <a:off x="7343003" y="4801723"/>
                <a:ext cx="316800" cy="340500"/>
              </a:xfrm>
              <a:prstGeom prst="round2SameRect">
                <a:avLst>
                  <a:gd fmla="val 50000" name="adj1"/>
                  <a:gd fmla="val 0" name="adj2"/>
                </a:avLst>
              </a:prstGeom>
              <a:solidFill>
                <a:schemeClr val="lt1">
                  <a:alpha val="94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7801210" y="4105700"/>
              <a:ext cx="316800" cy="1036523"/>
              <a:chOff x="7801210" y="4105700"/>
              <a:chExt cx="316800" cy="1036523"/>
            </a:xfrm>
          </p:grpSpPr>
          <p:sp>
            <p:nvSpPr>
              <p:cNvPr id="19" name="Google Shape;19;p2"/>
              <p:cNvSpPr/>
              <p:nvPr/>
            </p:nvSpPr>
            <p:spPr>
              <a:xfrm>
                <a:off x="7801210" y="4453711"/>
                <a:ext cx="316800" cy="688500"/>
              </a:xfrm>
              <a:prstGeom prst="round2SameRect">
                <a:avLst>
                  <a:gd fmla="val 50000" name="adj1"/>
                  <a:gd fmla="val 0" name="adj2"/>
                </a:avLst>
              </a:prstGeom>
              <a:solidFill>
                <a:schemeClr val="lt1">
                  <a:alpha val="94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 name="Google Shape;20;p2"/>
              <p:cNvSpPr/>
              <p:nvPr/>
            </p:nvSpPr>
            <p:spPr>
              <a:xfrm>
                <a:off x="7801210" y="4105700"/>
                <a:ext cx="316800" cy="1036500"/>
              </a:xfrm>
              <a:prstGeom prst="round2SameRect">
                <a:avLst>
                  <a:gd fmla="val 50000" name="adj1"/>
                  <a:gd fmla="val 0" name="adj2"/>
                </a:avLst>
              </a:prstGeom>
              <a:solidFill>
                <a:schemeClr val="lt1">
                  <a:alpha val="94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1" name="Google Shape;21;p2"/>
              <p:cNvSpPr/>
              <p:nvPr/>
            </p:nvSpPr>
            <p:spPr>
              <a:xfrm>
                <a:off x="7801210" y="4801723"/>
                <a:ext cx="316800" cy="340500"/>
              </a:xfrm>
              <a:prstGeom prst="round2SameRect">
                <a:avLst>
                  <a:gd fmla="val 50000" name="adj1"/>
                  <a:gd fmla="val 0" name="adj2"/>
                </a:avLst>
              </a:prstGeom>
              <a:solidFill>
                <a:schemeClr val="lt1">
                  <a:alpha val="94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22" name="Google Shape;22;p2"/>
            <p:cNvGrpSpPr/>
            <p:nvPr/>
          </p:nvGrpSpPr>
          <p:grpSpPr>
            <a:xfrm>
              <a:off x="8259418" y="3757688"/>
              <a:ext cx="316800" cy="1384535"/>
              <a:chOff x="8259418" y="3757688"/>
              <a:chExt cx="316800" cy="1384535"/>
            </a:xfrm>
          </p:grpSpPr>
          <p:sp>
            <p:nvSpPr>
              <p:cNvPr id="23" name="Google Shape;23;p2"/>
              <p:cNvSpPr/>
              <p:nvPr/>
            </p:nvSpPr>
            <p:spPr>
              <a:xfrm>
                <a:off x="8259418" y="4453711"/>
                <a:ext cx="316800" cy="688500"/>
              </a:xfrm>
              <a:prstGeom prst="round2SameRect">
                <a:avLst>
                  <a:gd fmla="val 50000" name="adj1"/>
                  <a:gd fmla="val 0" name="adj2"/>
                </a:avLst>
              </a:prstGeom>
              <a:solidFill>
                <a:schemeClr val="lt1">
                  <a:alpha val="94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4" name="Google Shape;24;p2"/>
              <p:cNvSpPr/>
              <p:nvPr/>
            </p:nvSpPr>
            <p:spPr>
              <a:xfrm>
                <a:off x="8259418" y="3757688"/>
                <a:ext cx="316800" cy="1384500"/>
              </a:xfrm>
              <a:prstGeom prst="round2SameRect">
                <a:avLst>
                  <a:gd fmla="val 50000" name="adj1"/>
                  <a:gd fmla="val 0" name="adj2"/>
                </a:avLst>
              </a:prstGeom>
              <a:solidFill>
                <a:schemeClr val="lt1">
                  <a:alpha val="94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5" name="Google Shape;25;p2"/>
              <p:cNvSpPr/>
              <p:nvPr/>
            </p:nvSpPr>
            <p:spPr>
              <a:xfrm>
                <a:off x="8259418" y="4105700"/>
                <a:ext cx="316800" cy="1036500"/>
              </a:xfrm>
              <a:prstGeom prst="round2SameRect">
                <a:avLst>
                  <a:gd fmla="val 50000" name="adj1"/>
                  <a:gd fmla="val 0" name="adj2"/>
                </a:avLst>
              </a:prstGeom>
              <a:solidFill>
                <a:schemeClr val="lt1">
                  <a:alpha val="94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6" name="Google Shape;26;p2"/>
              <p:cNvSpPr/>
              <p:nvPr/>
            </p:nvSpPr>
            <p:spPr>
              <a:xfrm>
                <a:off x="8259418" y="4801723"/>
                <a:ext cx="316800" cy="340500"/>
              </a:xfrm>
              <a:prstGeom prst="round2SameRect">
                <a:avLst>
                  <a:gd fmla="val 50000" name="adj1"/>
                  <a:gd fmla="val 0" name="adj2"/>
                </a:avLst>
              </a:prstGeom>
              <a:solidFill>
                <a:schemeClr val="lt1">
                  <a:alpha val="94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27" name="Google Shape;27;p2"/>
            <p:cNvGrpSpPr/>
            <p:nvPr/>
          </p:nvGrpSpPr>
          <p:grpSpPr>
            <a:xfrm>
              <a:off x="8717625" y="3409675"/>
              <a:ext cx="316800" cy="1732548"/>
              <a:chOff x="8717625" y="3409675"/>
              <a:chExt cx="316800" cy="1732548"/>
            </a:xfrm>
          </p:grpSpPr>
          <p:sp>
            <p:nvSpPr>
              <p:cNvPr id="28" name="Google Shape;28;p2"/>
              <p:cNvSpPr/>
              <p:nvPr/>
            </p:nvSpPr>
            <p:spPr>
              <a:xfrm>
                <a:off x="8717625" y="4453711"/>
                <a:ext cx="316800" cy="688500"/>
              </a:xfrm>
              <a:prstGeom prst="round2SameRect">
                <a:avLst>
                  <a:gd fmla="val 50000" name="adj1"/>
                  <a:gd fmla="val 0" name="adj2"/>
                </a:avLst>
              </a:prstGeom>
              <a:solidFill>
                <a:schemeClr val="lt1">
                  <a:alpha val="94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9" name="Google Shape;29;p2"/>
              <p:cNvSpPr/>
              <p:nvPr/>
            </p:nvSpPr>
            <p:spPr>
              <a:xfrm>
                <a:off x="8717625" y="3757688"/>
                <a:ext cx="316800" cy="1384500"/>
              </a:xfrm>
              <a:prstGeom prst="round2SameRect">
                <a:avLst>
                  <a:gd fmla="val 50000" name="adj1"/>
                  <a:gd fmla="val 0" name="adj2"/>
                </a:avLst>
              </a:prstGeom>
              <a:solidFill>
                <a:schemeClr val="lt1">
                  <a:alpha val="94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0" name="Google Shape;30;p2"/>
              <p:cNvSpPr/>
              <p:nvPr/>
            </p:nvSpPr>
            <p:spPr>
              <a:xfrm>
                <a:off x="8717625" y="4105700"/>
                <a:ext cx="316800" cy="1036500"/>
              </a:xfrm>
              <a:prstGeom prst="round2SameRect">
                <a:avLst>
                  <a:gd fmla="val 50000" name="adj1"/>
                  <a:gd fmla="val 0" name="adj2"/>
                </a:avLst>
              </a:prstGeom>
              <a:solidFill>
                <a:schemeClr val="lt1">
                  <a:alpha val="94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1" name="Google Shape;31;p2"/>
              <p:cNvSpPr/>
              <p:nvPr/>
            </p:nvSpPr>
            <p:spPr>
              <a:xfrm>
                <a:off x="8717625" y="3409675"/>
                <a:ext cx="316800" cy="1732500"/>
              </a:xfrm>
              <a:prstGeom prst="round2SameRect">
                <a:avLst>
                  <a:gd fmla="val 50000" name="adj1"/>
                  <a:gd fmla="val 0" name="adj2"/>
                </a:avLst>
              </a:prstGeom>
              <a:solidFill>
                <a:schemeClr val="lt1">
                  <a:alpha val="94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2" name="Google Shape;32;p2"/>
              <p:cNvSpPr/>
              <p:nvPr/>
            </p:nvSpPr>
            <p:spPr>
              <a:xfrm>
                <a:off x="8717625" y="4801723"/>
                <a:ext cx="316800" cy="340500"/>
              </a:xfrm>
              <a:prstGeom prst="round2SameRect">
                <a:avLst>
                  <a:gd fmla="val 50000" name="adj1"/>
                  <a:gd fmla="val 0" name="adj2"/>
                </a:avLst>
              </a:prstGeom>
              <a:solidFill>
                <a:schemeClr val="lt1">
                  <a:alpha val="94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grpSp>
        <p:nvGrpSpPr>
          <p:cNvPr id="33" name="Google Shape;33;p2"/>
          <p:cNvGrpSpPr/>
          <p:nvPr/>
        </p:nvGrpSpPr>
        <p:grpSpPr>
          <a:xfrm>
            <a:off x="6724502" y="0"/>
            <a:ext cx="5085303" cy="5118675"/>
            <a:chOff x="5043503" y="0"/>
            <a:chExt cx="3814072" cy="3839102"/>
          </a:xfrm>
        </p:grpSpPr>
        <p:sp>
          <p:nvSpPr>
            <p:cNvPr id="34" name="Google Shape;34;p2"/>
            <p:cNvSpPr/>
            <p:nvPr/>
          </p:nvSpPr>
          <p:spPr>
            <a:xfrm>
              <a:off x="8460975" y="1817775"/>
              <a:ext cx="396600" cy="396600"/>
            </a:xfrm>
            <a:prstGeom prst="ellipse">
              <a:avLst/>
            </a:prstGeom>
            <a:solidFill>
              <a:schemeClr val="lt1">
                <a:alpha val="94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5" name="Google Shape;35;p2"/>
            <p:cNvSpPr/>
            <p:nvPr/>
          </p:nvSpPr>
          <p:spPr>
            <a:xfrm rot="-9830444">
              <a:off x="6469759" y="3480728"/>
              <a:ext cx="320148" cy="320148"/>
            </a:xfrm>
            <a:prstGeom prst="ellipse">
              <a:avLst/>
            </a:prstGeom>
            <a:solidFill>
              <a:schemeClr val="lt1">
                <a:alpha val="94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36" name="Google Shape;36;p2"/>
            <p:cNvGrpSpPr/>
            <p:nvPr/>
          </p:nvGrpSpPr>
          <p:grpSpPr>
            <a:xfrm>
              <a:off x="7647812" y="2704283"/>
              <a:ext cx="635219" cy="635219"/>
              <a:chOff x="6725724" y="2701260"/>
              <a:chExt cx="1208101" cy="1208100"/>
            </a:xfrm>
          </p:grpSpPr>
          <p:sp>
            <p:nvSpPr>
              <p:cNvPr id="37" name="Google Shape;37;p2"/>
              <p:cNvSpPr/>
              <p:nvPr/>
            </p:nvSpPr>
            <p:spPr>
              <a:xfrm rot="5400000">
                <a:off x="6725725" y="2701260"/>
                <a:ext cx="1208100" cy="1208100"/>
              </a:xfrm>
              <a:prstGeom prst="ellipse">
                <a:avLst/>
              </a:prstGeom>
              <a:solidFill>
                <a:schemeClr val="lt1">
                  <a:alpha val="94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8" name="Google Shape;38;p2"/>
              <p:cNvSpPr/>
              <p:nvPr/>
            </p:nvSpPr>
            <p:spPr>
              <a:xfrm rot="5400000">
                <a:off x="6725724" y="2701260"/>
                <a:ext cx="1208100" cy="1208100"/>
              </a:xfrm>
              <a:prstGeom prst="pie">
                <a:avLst>
                  <a:gd fmla="val 8244818" name="adj1"/>
                  <a:gd fmla="val 16246175" name="adj2"/>
                </a:avLst>
              </a:prstGeom>
              <a:solidFill>
                <a:schemeClr val="lt1">
                  <a:alpha val="94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9" name="Google Shape;39;p2"/>
              <p:cNvSpPr/>
              <p:nvPr/>
            </p:nvSpPr>
            <p:spPr>
              <a:xfrm rot="5400000">
                <a:off x="6954988" y="2930398"/>
                <a:ext cx="749700" cy="749700"/>
              </a:xfrm>
              <a:prstGeom prst="ellipse">
                <a:avLst/>
              </a:prstGeom>
              <a:solidFill>
                <a:schemeClr val="lt1">
                  <a:alpha val="94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40" name="Google Shape;40;p2"/>
            <p:cNvSpPr/>
            <p:nvPr/>
          </p:nvSpPr>
          <p:spPr>
            <a:xfrm>
              <a:off x="8460975" y="1817775"/>
              <a:ext cx="396600" cy="396600"/>
            </a:xfrm>
            <a:prstGeom prst="pie">
              <a:avLst>
                <a:gd fmla="val 19376841" name="adj1"/>
                <a:gd fmla="val 16200000" name="adj2"/>
              </a:avLst>
            </a:prstGeom>
            <a:solidFill>
              <a:schemeClr val="lt1">
                <a:alpha val="94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41" name="Google Shape;41;p2"/>
            <p:cNvGrpSpPr/>
            <p:nvPr/>
          </p:nvGrpSpPr>
          <p:grpSpPr>
            <a:xfrm>
              <a:off x="7952720" y="179238"/>
              <a:ext cx="873165" cy="873003"/>
              <a:chOff x="7754428" y="208725"/>
              <a:chExt cx="541800" cy="541800"/>
            </a:xfrm>
          </p:grpSpPr>
          <p:sp>
            <p:nvSpPr>
              <p:cNvPr id="42" name="Google Shape;42;p2"/>
              <p:cNvSpPr/>
              <p:nvPr/>
            </p:nvSpPr>
            <p:spPr>
              <a:xfrm rot="-8647347">
                <a:off x="7831319" y="285616"/>
                <a:ext cx="388018" cy="388018"/>
              </a:xfrm>
              <a:prstGeom prst="ellipse">
                <a:avLst/>
              </a:prstGeom>
              <a:solidFill>
                <a:schemeClr val="lt1">
                  <a:alpha val="94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3" name="Google Shape;43;p2"/>
              <p:cNvSpPr/>
              <p:nvPr/>
            </p:nvSpPr>
            <p:spPr>
              <a:xfrm rot="-8647347">
                <a:off x="7831319" y="285616"/>
                <a:ext cx="388018" cy="388018"/>
              </a:xfrm>
              <a:prstGeom prst="pie">
                <a:avLst>
                  <a:gd fmla="val 19376841" name="adj1"/>
                  <a:gd fmla="val 12313574" name="adj2"/>
                </a:avLst>
              </a:prstGeom>
              <a:solidFill>
                <a:schemeClr val="lt1">
                  <a:alpha val="94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44" name="Google Shape;44;p2"/>
            <p:cNvSpPr/>
            <p:nvPr/>
          </p:nvSpPr>
          <p:spPr>
            <a:xfrm>
              <a:off x="5399840" y="356365"/>
              <a:ext cx="2577000" cy="2577000"/>
            </a:xfrm>
            <a:prstGeom prst="ellipse">
              <a:avLst/>
            </a:prstGeom>
            <a:solidFill>
              <a:schemeClr val="lt1">
                <a:alpha val="94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5" name="Google Shape;45;p2"/>
            <p:cNvSpPr/>
            <p:nvPr/>
          </p:nvSpPr>
          <p:spPr>
            <a:xfrm rot="2043858">
              <a:off x="5503813" y="460310"/>
              <a:ext cx="2369480" cy="2369480"/>
            </a:xfrm>
            <a:prstGeom prst="ellipse">
              <a:avLst/>
            </a:prstGeom>
            <a:solidFill>
              <a:schemeClr val="lt1">
                <a:alpha val="94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6" name="Google Shape;46;p2"/>
            <p:cNvSpPr/>
            <p:nvPr/>
          </p:nvSpPr>
          <p:spPr>
            <a:xfrm>
              <a:off x="5399795" y="360281"/>
              <a:ext cx="2577000" cy="2577000"/>
            </a:xfrm>
            <a:prstGeom prst="pie">
              <a:avLst>
                <a:gd fmla="val 8801158" name="adj1"/>
                <a:gd fmla="val 16200000" name="adj2"/>
              </a:avLst>
            </a:prstGeom>
            <a:solidFill>
              <a:schemeClr val="lt1">
                <a:alpha val="94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7" name="Google Shape;47;p2"/>
            <p:cNvSpPr/>
            <p:nvPr/>
          </p:nvSpPr>
          <p:spPr>
            <a:xfrm rot="2044777">
              <a:off x="5911449" y="867729"/>
              <a:ext cx="1554223" cy="1554223"/>
            </a:xfrm>
            <a:prstGeom prst="ellipse">
              <a:avLst/>
            </a:pr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8" name="Google Shape;48;p2"/>
            <p:cNvSpPr/>
            <p:nvPr/>
          </p:nvSpPr>
          <p:spPr>
            <a:xfrm>
              <a:off x="5399795" y="356358"/>
              <a:ext cx="2577000" cy="2577000"/>
            </a:xfrm>
            <a:prstGeom prst="pie">
              <a:avLst>
                <a:gd fmla="val 12554101" name="adj1"/>
                <a:gd fmla="val 16200000" name="adj2"/>
              </a:avLst>
            </a:prstGeom>
            <a:solidFill>
              <a:schemeClr val="lt1">
                <a:alpha val="94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9" name="Google Shape;49;p2"/>
            <p:cNvSpPr/>
            <p:nvPr/>
          </p:nvSpPr>
          <p:spPr>
            <a:xfrm rot="-9830444">
              <a:off x="6469759" y="3480727"/>
              <a:ext cx="320148" cy="320148"/>
            </a:xfrm>
            <a:prstGeom prst="pie">
              <a:avLst>
                <a:gd fmla="val 19376841" name="adj1"/>
                <a:gd fmla="val 16200000" name="adj2"/>
              </a:avLst>
            </a:prstGeom>
            <a:solidFill>
              <a:schemeClr val="lt1">
                <a:alpha val="94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50" name="Google Shape;50;p2"/>
          <p:cNvSpPr txBox="1"/>
          <p:nvPr>
            <p:ph type="ctrTitle"/>
          </p:nvPr>
        </p:nvSpPr>
        <p:spPr>
          <a:xfrm>
            <a:off x="1098667" y="2151750"/>
            <a:ext cx="5673900" cy="2497200"/>
          </a:xfrm>
          <a:prstGeom prst="rect">
            <a:avLst/>
          </a:prstGeom>
        </p:spPr>
        <p:txBody>
          <a:bodyPr anchorCtr="0" anchor="ctr" bIns="121900" lIns="121900" spcFirstLastPara="1" rIns="121900" wrap="square" tIns="121900">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51" name="Google Shape;51;p2"/>
          <p:cNvSpPr txBox="1"/>
          <p:nvPr>
            <p:ph idx="1" type="subTitle"/>
          </p:nvPr>
        </p:nvSpPr>
        <p:spPr>
          <a:xfrm>
            <a:off x="1098667" y="4795067"/>
            <a:ext cx="5673900" cy="927300"/>
          </a:xfrm>
          <a:prstGeom prst="rect">
            <a:avLst/>
          </a:prstGeom>
        </p:spPr>
        <p:txBody>
          <a:bodyPr anchorCtr="0" anchor="t" bIns="121900" lIns="121900" spcFirstLastPara="1" rIns="121900" wrap="square" tIns="121900">
            <a:normAutofit/>
          </a:bodyPr>
          <a:lstStyle>
            <a:lvl1pPr lvl="0">
              <a:lnSpc>
                <a:spcPct val="100000"/>
              </a:lnSpc>
              <a:spcBef>
                <a:spcPts val="0"/>
              </a:spcBef>
              <a:spcAft>
                <a:spcPts val="0"/>
              </a:spcAft>
              <a:buClr>
                <a:schemeClr val="lt1"/>
              </a:buClr>
              <a:buSzPts val="2100"/>
              <a:buNone/>
              <a:defRPr sz="2100">
                <a:solidFill>
                  <a:schemeClr val="lt1"/>
                </a:solidFill>
              </a:defRPr>
            </a:lvl1pPr>
            <a:lvl2pPr lvl="1">
              <a:lnSpc>
                <a:spcPct val="100000"/>
              </a:lnSpc>
              <a:spcBef>
                <a:spcPts val="0"/>
              </a:spcBef>
              <a:spcAft>
                <a:spcPts val="0"/>
              </a:spcAft>
              <a:buClr>
                <a:schemeClr val="lt1"/>
              </a:buClr>
              <a:buSzPts val="2100"/>
              <a:buNone/>
              <a:defRPr sz="2100">
                <a:solidFill>
                  <a:schemeClr val="lt1"/>
                </a:solidFill>
              </a:defRPr>
            </a:lvl2pPr>
            <a:lvl3pPr lvl="2">
              <a:lnSpc>
                <a:spcPct val="100000"/>
              </a:lnSpc>
              <a:spcBef>
                <a:spcPts val="0"/>
              </a:spcBef>
              <a:spcAft>
                <a:spcPts val="0"/>
              </a:spcAft>
              <a:buClr>
                <a:schemeClr val="lt1"/>
              </a:buClr>
              <a:buSzPts val="2100"/>
              <a:buNone/>
              <a:defRPr sz="2100">
                <a:solidFill>
                  <a:schemeClr val="lt1"/>
                </a:solidFill>
              </a:defRPr>
            </a:lvl3pPr>
            <a:lvl4pPr lvl="3">
              <a:lnSpc>
                <a:spcPct val="100000"/>
              </a:lnSpc>
              <a:spcBef>
                <a:spcPts val="0"/>
              </a:spcBef>
              <a:spcAft>
                <a:spcPts val="0"/>
              </a:spcAft>
              <a:buClr>
                <a:schemeClr val="lt1"/>
              </a:buClr>
              <a:buSzPts val="2100"/>
              <a:buNone/>
              <a:defRPr sz="2100">
                <a:solidFill>
                  <a:schemeClr val="lt1"/>
                </a:solidFill>
              </a:defRPr>
            </a:lvl4pPr>
            <a:lvl5pPr lvl="4">
              <a:lnSpc>
                <a:spcPct val="100000"/>
              </a:lnSpc>
              <a:spcBef>
                <a:spcPts val="0"/>
              </a:spcBef>
              <a:spcAft>
                <a:spcPts val="0"/>
              </a:spcAft>
              <a:buClr>
                <a:schemeClr val="lt1"/>
              </a:buClr>
              <a:buSzPts val="2100"/>
              <a:buNone/>
              <a:defRPr sz="2100">
                <a:solidFill>
                  <a:schemeClr val="lt1"/>
                </a:solidFill>
              </a:defRPr>
            </a:lvl5pPr>
            <a:lvl6pPr lvl="5">
              <a:lnSpc>
                <a:spcPct val="100000"/>
              </a:lnSpc>
              <a:spcBef>
                <a:spcPts val="0"/>
              </a:spcBef>
              <a:spcAft>
                <a:spcPts val="0"/>
              </a:spcAft>
              <a:buClr>
                <a:schemeClr val="lt1"/>
              </a:buClr>
              <a:buSzPts val="2100"/>
              <a:buNone/>
              <a:defRPr sz="2100">
                <a:solidFill>
                  <a:schemeClr val="lt1"/>
                </a:solidFill>
              </a:defRPr>
            </a:lvl6pPr>
            <a:lvl7pPr lvl="6">
              <a:lnSpc>
                <a:spcPct val="100000"/>
              </a:lnSpc>
              <a:spcBef>
                <a:spcPts val="0"/>
              </a:spcBef>
              <a:spcAft>
                <a:spcPts val="0"/>
              </a:spcAft>
              <a:buClr>
                <a:schemeClr val="lt1"/>
              </a:buClr>
              <a:buSzPts val="2100"/>
              <a:buNone/>
              <a:defRPr sz="2100">
                <a:solidFill>
                  <a:schemeClr val="lt1"/>
                </a:solidFill>
              </a:defRPr>
            </a:lvl7pPr>
            <a:lvl8pPr lvl="7">
              <a:lnSpc>
                <a:spcPct val="100000"/>
              </a:lnSpc>
              <a:spcBef>
                <a:spcPts val="0"/>
              </a:spcBef>
              <a:spcAft>
                <a:spcPts val="0"/>
              </a:spcAft>
              <a:buClr>
                <a:schemeClr val="lt1"/>
              </a:buClr>
              <a:buSzPts val="2100"/>
              <a:buNone/>
              <a:defRPr sz="2100">
                <a:solidFill>
                  <a:schemeClr val="lt1"/>
                </a:solidFill>
              </a:defRPr>
            </a:lvl8pPr>
            <a:lvl9pPr lvl="8">
              <a:lnSpc>
                <a:spcPct val="100000"/>
              </a:lnSpc>
              <a:spcBef>
                <a:spcPts val="0"/>
              </a:spcBef>
              <a:spcAft>
                <a:spcPts val="0"/>
              </a:spcAft>
              <a:buClr>
                <a:schemeClr val="lt1"/>
              </a:buClr>
              <a:buSzPts val="2100"/>
              <a:buNone/>
              <a:defRPr sz="2100">
                <a:solidFill>
                  <a:schemeClr val="lt1"/>
                </a:solidFill>
              </a:defRPr>
            </a:lvl9pPr>
          </a:lstStyle>
          <a:p/>
        </p:txBody>
      </p:sp>
      <p:sp>
        <p:nvSpPr>
          <p:cNvPr id="52" name="Google Shape;52;p2"/>
          <p:cNvSpPr txBox="1"/>
          <p:nvPr>
            <p:ph idx="12" type="sldNum"/>
          </p:nvPr>
        </p:nvSpPr>
        <p:spPr>
          <a:xfrm>
            <a:off x="11268061" y="6315968"/>
            <a:ext cx="731700" cy="524700"/>
          </a:xfrm>
          <a:prstGeom prst="rect">
            <a:avLst/>
          </a:prstGeom>
        </p:spPr>
        <p:txBody>
          <a:bodyPr anchorCtr="0" anchor="ctr" bIns="121900" lIns="121900" spcFirstLastPara="1" rIns="121900" wrap="square" tIns="12190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45" name="Shape 145"/>
        <p:cNvGrpSpPr/>
        <p:nvPr/>
      </p:nvGrpSpPr>
      <p:grpSpPr>
        <a:xfrm>
          <a:off x="0" y="0"/>
          <a:ext cx="0" cy="0"/>
          <a:chOff x="0" y="0"/>
          <a:chExt cx="0" cy="0"/>
        </a:xfrm>
      </p:grpSpPr>
      <p:grpSp>
        <p:nvGrpSpPr>
          <p:cNvPr id="146" name="Google Shape;146;p11"/>
          <p:cNvGrpSpPr/>
          <p:nvPr/>
        </p:nvGrpSpPr>
        <p:grpSpPr>
          <a:xfrm>
            <a:off x="69" y="5465463"/>
            <a:ext cx="12191743" cy="1392365"/>
            <a:chOff x="52" y="4099200"/>
            <a:chExt cx="9144036" cy="1044300"/>
          </a:xfrm>
        </p:grpSpPr>
        <p:grpSp>
          <p:nvGrpSpPr>
            <p:cNvPr id="147" name="Google Shape;147;p11"/>
            <p:cNvGrpSpPr/>
            <p:nvPr/>
          </p:nvGrpSpPr>
          <p:grpSpPr>
            <a:xfrm>
              <a:off x="52" y="4309200"/>
              <a:ext cx="231622" cy="834300"/>
              <a:chOff x="2688737" y="4301380"/>
              <a:chExt cx="231900" cy="834300"/>
            </a:xfrm>
          </p:grpSpPr>
          <p:sp>
            <p:nvSpPr>
              <p:cNvPr id="148" name="Google Shape;148;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49" name="Google Shape;149;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0" name="Google Shape;150;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1" name="Google Shape;151;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152" name="Google Shape;152;p11"/>
            <p:cNvGrpSpPr/>
            <p:nvPr/>
          </p:nvGrpSpPr>
          <p:grpSpPr>
            <a:xfrm>
              <a:off x="371406" y="4099200"/>
              <a:ext cx="231622" cy="1044300"/>
              <a:chOff x="2688737" y="4091380"/>
              <a:chExt cx="231900" cy="1044300"/>
            </a:xfrm>
          </p:grpSpPr>
          <p:sp>
            <p:nvSpPr>
              <p:cNvPr id="153" name="Google Shape;153;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4" name="Google Shape;154;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5" name="Google Shape;155;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6" name="Google Shape;156;p11"/>
              <p:cNvSpPr/>
              <p:nvPr/>
            </p:nvSpPr>
            <p:spPr>
              <a:xfrm flipH="1">
                <a:off x="2688737" y="4091380"/>
                <a:ext cx="231900" cy="10443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7" name="Google Shape;157;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158" name="Google Shape;158;p11"/>
            <p:cNvGrpSpPr/>
            <p:nvPr/>
          </p:nvGrpSpPr>
          <p:grpSpPr>
            <a:xfrm>
              <a:off x="742761" y="4309200"/>
              <a:ext cx="231622" cy="834300"/>
              <a:chOff x="2688737" y="4301380"/>
              <a:chExt cx="231900" cy="834300"/>
            </a:xfrm>
          </p:grpSpPr>
          <p:sp>
            <p:nvSpPr>
              <p:cNvPr id="159" name="Google Shape;159;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0" name="Google Shape;160;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1" name="Google Shape;16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2" name="Google Shape;162;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163" name="Google Shape;163;p11"/>
            <p:cNvGrpSpPr/>
            <p:nvPr/>
          </p:nvGrpSpPr>
          <p:grpSpPr>
            <a:xfrm>
              <a:off x="1114115" y="4518900"/>
              <a:ext cx="231622" cy="624600"/>
              <a:chOff x="2688737" y="4511080"/>
              <a:chExt cx="231900" cy="624600"/>
            </a:xfrm>
          </p:grpSpPr>
          <p:sp>
            <p:nvSpPr>
              <p:cNvPr id="164" name="Google Shape;164;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5" name="Google Shape;165;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6" name="Google Shape;166;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167" name="Google Shape;167;p11"/>
            <p:cNvGrpSpPr/>
            <p:nvPr/>
          </p:nvGrpSpPr>
          <p:grpSpPr>
            <a:xfrm>
              <a:off x="1856753" y="4099200"/>
              <a:ext cx="231600" cy="1044300"/>
              <a:chOff x="1856753" y="4099200"/>
              <a:chExt cx="231600" cy="1044300"/>
            </a:xfrm>
          </p:grpSpPr>
          <p:sp>
            <p:nvSpPr>
              <p:cNvPr id="168" name="Google Shape;168;p11"/>
              <p:cNvSpPr/>
              <p:nvPr/>
            </p:nvSpPr>
            <p:spPr>
              <a:xfrm flipH="1">
                <a:off x="1856753" y="4728600"/>
                <a:ext cx="231600" cy="4149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9" name="Google Shape;169;p11"/>
              <p:cNvSpPr/>
              <p:nvPr/>
            </p:nvSpPr>
            <p:spPr>
              <a:xfrm flipH="1">
                <a:off x="1856753" y="4309200"/>
                <a:ext cx="231600" cy="8343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0" name="Google Shape;170;p11"/>
              <p:cNvSpPr/>
              <p:nvPr/>
            </p:nvSpPr>
            <p:spPr>
              <a:xfrm flipH="1">
                <a:off x="1856753" y="4518900"/>
                <a:ext cx="231600" cy="6246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1" name="Google Shape;171;p11"/>
              <p:cNvSpPr/>
              <p:nvPr/>
            </p:nvSpPr>
            <p:spPr>
              <a:xfrm flipH="1">
                <a:off x="1856753" y="4099200"/>
                <a:ext cx="231600" cy="10443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2" name="Google Shape;172;p11"/>
              <p:cNvSpPr/>
              <p:nvPr/>
            </p:nvSpPr>
            <p:spPr>
              <a:xfrm flipH="1">
                <a:off x="1856753" y="4938300"/>
                <a:ext cx="231600" cy="2052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173" name="Google Shape;173;p11"/>
            <p:cNvGrpSpPr/>
            <p:nvPr/>
          </p:nvGrpSpPr>
          <p:grpSpPr>
            <a:xfrm>
              <a:off x="2228107" y="4309200"/>
              <a:ext cx="231600" cy="834300"/>
              <a:chOff x="2228107" y="4309200"/>
              <a:chExt cx="231600" cy="834300"/>
            </a:xfrm>
          </p:grpSpPr>
          <p:sp>
            <p:nvSpPr>
              <p:cNvPr id="174" name="Google Shape;174;p11"/>
              <p:cNvSpPr/>
              <p:nvPr/>
            </p:nvSpPr>
            <p:spPr>
              <a:xfrm flipH="1">
                <a:off x="2228107" y="4728600"/>
                <a:ext cx="231600" cy="4149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5" name="Google Shape;175;p11"/>
              <p:cNvSpPr/>
              <p:nvPr/>
            </p:nvSpPr>
            <p:spPr>
              <a:xfrm flipH="1">
                <a:off x="2228107" y="4309200"/>
                <a:ext cx="231600" cy="8343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6" name="Google Shape;176;p11"/>
              <p:cNvSpPr/>
              <p:nvPr/>
            </p:nvSpPr>
            <p:spPr>
              <a:xfrm flipH="1">
                <a:off x="2228107" y="4518900"/>
                <a:ext cx="231600" cy="6246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7" name="Google Shape;177;p11"/>
              <p:cNvSpPr/>
              <p:nvPr/>
            </p:nvSpPr>
            <p:spPr>
              <a:xfrm flipH="1">
                <a:off x="2228107" y="4938300"/>
                <a:ext cx="231600" cy="2052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178" name="Google Shape;178;p11"/>
            <p:cNvGrpSpPr/>
            <p:nvPr/>
          </p:nvGrpSpPr>
          <p:grpSpPr>
            <a:xfrm>
              <a:off x="2599462" y="4518900"/>
              <a:ext cx="231600" cy="624600"/>
              <a:chOff x="2599462" y="4518900"/>
              <a:chExt cx="231600" cy="624600"/>
            </a:xfrm>
          </p:grpSpPr>
          <p:sp>
            <p:nvSpPr>
              <p:cNvPr id="179" name="Google Shape;179;p11"/>
              <p:cNvSpPr/>
              <p:nvPr/>
            </p:nvSpPr>
            <p:spPr>
              <a:xfrm flipH="1">
                <a:off x="2599462" y="4728600"/>
                <a:ext cx="231600" cy="4149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0" name="Google Shape;180;p11"/>
              <p:cNvSpPr/>
              <p:nvPr/>
            </p:nvSpPr>
            <p:spPr>
              <a:xfrm flipH="1">
                <a:off x="2599462" y="4518900"/>
                <a:ext cx="231600" cy="6246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1" name="Google Shape;181;p11"/>
              <p:cNvSpPr/>
              <p:nvPr/>
            </p:nvSpPr>
            <p:spPr>
              <a:xfrm flipH="1">
                <a:off x="2599462" y="4938300"/>
                <a:ext cx="231600" cy="2052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182" name="Google Shape;182;p11"/>
            <p:cNvGrpSpPr/>
            <p:nvPr/>
          </p:nvGrpSpPr>
          <p:grpSpPr>
            <a:xfrm>
              <a:off x="3342171" y="4099200"/>
              <a:ext cx="231600" cy="1044300"/>
              <a:chOff x="3342171" y="4099200"/>
              <a:chExt cx="231600" cy="1044300"/>
            </a:xfrm>
          </p:grpSpPr>
          <p:sp>
            <p:nvSpPr>
              <p:cNvPr id="183" name="Google Shape;183;p11"/>
              <p:cNvSpPr/>
              <p:nvPr/>
            </p:nvSpPr>
            <p:spPr>
              <a:xfrm flipH="1">
                <a:off x="3342171" y="4728600"/>
                <a:ext cx="231600" cy="4149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4" name="Google Shape;184;p11"/>
              <p:cNvSpPr/>
              <p:nvPr/>
            </p:nvSpPr>
            <p:spPr>
              <a:xfrm flipH="1">
                <a:off x="3342171" y="4309200"/>
                <a:ext cx="231600" cy="8343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5" name="Google Shape;185;p11"/>
              <p:cNvSpPr/>
              <p:nvPr/>
            </p:nvSpPr>
            <p:spPr>
              <a:xfrm flipH="1">
                <a:off x="3342171" y="4518900"/>
                <a:ext cx="231600" cy="6246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6" name="Google Shape;186;p11"/>
              <p:cNvSpPr/>
              <p:nvPr/>
            </p:nvSpPr>
            <p:spPr>
              <a:xfrm flipH="1">
                <a:off x="3342171" y="4099200"/>
                <a:ext cx="231600" cy="10443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7" name="Google Shape;187;p11"/>
              <p:cNvSpPr/>
              <p:nvPr/>
            </p:nvSpPr>
            <p:spPr>
              <a:xfrm flipH="1">
                <a:off x="3342171" y="4938300"/>
                <a:ext cx="231600" cy="2052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188" name="Google Shape;188;p11"/>
            <p:cNvGrpSpPr/>
            <p:nvPr/>
          </p:nvGrpSpPr>
          <p:grpSpPr>
            <a:xfrm>
              <a:off x="3713525" y="4309200"/>
              <a:ext cx="231600" cy="834300"/>
              <a:chOff x="3713525" y="4309200"/>
              <a:chExt cx="231600" cy="834300"/>
            </a:xfrm>
          </p:grpSpPr>
          <p:sp>
            <p:nvSpPr>
              <p:cNvPr id="189" name="Google Shape;189;p11"/>
              <p:cNvSpPr/>
              <p:nvPr/>
            </p:nvSpPr>
            <p:spPr>
              <a:xfrm flipH="1">
                <a:off x="3713525" y="4728600"/>
                <a:ext cx="231600" cy="4149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0" name="Google Shape;190;p11"/>
              <p:cNvSpPr/>
              <p:nvPr/>
            </p:nvSpPr>
            <p:spPr>
              <a:xfrm flipH="1">
                <a:off x="3713525" y="4309200"/>
                <a:ext cx="231600" cy="8343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1" name="Google Shape;191;p11"/>
              <p:cNvSpPr/>
              <p:nvPr/>
            </p:nvSpPr>
            <p:spPr>
              <a:xfrm flipH="1">
                <a:off x="3713525" y="4518900"/>
                <a:ext cx="231600" cy="6246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2" name="Google Shape;192;p11"/>
              <p:cNvSpPr/>
              <p:nvPr/>
            </p:nvSpPr>
            <p:spPr>
              <a:xfrm flipH="1">
                <a:off x="3713525" y="4938300"/>
                <a:ext cx="231600" cy="2052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193" name="Google Shape;193;p11"/>
            <p:cNvGrpSpPr/>
            <p:nvPr/>
          </p:nvGrpSpPr>
          <p:grpSpPr>
            <a:xfrm>
              <a:off x="1485398" y="4309200"/>
              <a:ext cx="231600" cy="834300"/>
              <a:chOff x="1485398" y="4309200"/>
              <a:chExt cx="231600" cy="834300"/>
            </a:xfrm>
          </p:grpSpPr>
          <p:sp>
            <p:nvSpPr>
              <p:cNvPr id="194" name="Google Shape;194;p11"/>
              <p:cNvSpPr/>
              <p:nvPr/>
            </p:nvSpPr>
            <p:spPr>
              <a:xfrm flipH="1">
                <a:off x="1485398" y="4728600"/>
                <a:ext cx="231600" cy="4149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5" name="Google Shape;195;p11"/>
              <p:cNvSpPr/>
              <p:nvPr/>
            </p:nvSpPr>
            <p:spPr>
              <a:xfrm flipH="1">
                <a:off x="1485398" y="4309200"/>
                <a:ext cx="231600" cy="8343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6" name="Google Shape;196;p11"/>
              <p:cNvSpPr/>
              <p:nvPr/>
            </p:nvSpPr>
            <p:spPr>
              <a:xfrm flipH="1">
                <a:off x="1485398" y="4518900"/>
                <a:ext cx="231600" cy="6246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7" name="Google Shape;197;p11"/>
              <p:cNvSpPr/>
              <p:nvPr/>
            </p:nvSpPr>
            <p:spPr>
              <a:xfrm flipH="1">
                <a:off x="1485398" y="4938300"/>
                <a:ext cx="231600" cy="2052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198" name="Google Shape;198;p11"/>
            <p:cNvGrpSpPr/>
            <p:nvPr/>
          </p:nvGrpSpPr>
          <p:grpSpPr>
            <a:xfrm>
              <a:off x="4084879" y="4518900"/>
              <a:ext cx="231600" cy="624600"/>
              <a:chOff x="4084879" y="4518900"/>
              <a:chExt cx="231600" cy="624600"/>
            </a:xfrm>
          </p:grpSpPr>
          <p:sp>
            <p:nvSpPr>
              <p:cNvPr id="199" name="Google Shape;199;p11"/>
              <p:cNvSpPr/>
              <p:nvPr/>
            </p:nvSpPr>
            <p:spPr>
              <a:xfrm flipH="1">
                <a:off x="4084879" y="4728600"/>
                <a:ext cx="231600" cy="4149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0" name="Google Shape;200;p11"/>
              <p:cNvSpPr/>
              <p:nvPr/>
            </p:nvSpPr>
            <p:spPr>
              <a:xfrm flipH="1">
                <a:off x="4084879" y="4518900"/>
                <a:ext cx="231600" cy="6246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1" name="Google Shape;201;p11"/>
              <p:cNvSpPr/>
              <p:nvPr/>
            </p:nvSpPr>
            <p:spPr>
              <a:xfrm flipH="1">
                <a:off x="4084879" y="4938300"/>
                <a:ext cx="231600" cy="2052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202" name="Google Shape;202;p11"/>
            <p:cNvGrpSpPr/>
            <p:nvPr/>
          </p:nvGrpSpPr>
          <p:grpSpPr>
            <a:xfrm>
              <a:off x="2970816" y="4309200"/>
              <a:ext cx="231600" cy="834300"/>
              <a:chOff x="2970816" y="4309200"/>
              <a:chExt cx="231600" cy="834300"/>
            </a:xfrm>
          </p:grpSpPr>
          <p:sp>
            <p:nvSpPr>
              <p:cNvPr id="203" name="Google Shape;203;p11"/>
              <p:cNvSpPr/>
              <p:nvPr/>
            </p:nvSpPr>
            <p:spPr>
              <a:xfrm flipH="1">
                <a:off x="2970816" y="4728600"/>
                <a:ext cx="231600" cy="4149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4" name="Google Shape;204;p11"/>
              <p:cNvSpPr/>
              <p:nvPr/>
            </p:nvSpPr>
            <p:spPr>
              <a:xfrm flipH="1">
                <a:off x="2970816" y="4309200"/>
                <a:ext cx="231600" cy="8343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5" name="Google Shape;205;p11"/>
              <p:cNvSpPr/>
              <p:nvPr/>
            </p:nvSpPr>
            <p:spPr>
              <a:xfrm flipH="1">
                <a:off x="2970816" y="4518900"/>
                <a:ext cx="231600" cy="6246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6" name="Google Shape;206;p11"/>
              <p:cNvSpPr/>
              <p:nvPr/>
            </p:nvSpPr>
            <p:spPr>
              <a:xfrm flipH="1">
                <a:off x="2970816" y="4938300"/>
                <a:ext cx="231600" cy="2052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207" name="Google Shape;207;p11"/>
            <p:cNvGrpSpPr/>
            <p:nvPr/>
          </p:nvGrpSpPr>
          <p:grpSpPr>
            <a:xfrm>
              <a:off x="4456234" y="4309200"/>
              <a:ext cx="231600" cy="834300"/>
              <a:chOff x="4456234" y="4309200"/>
              <a:chExt cx="231600" cy="834300"/>
            </a:xfrm>
          </p:grpSpPr>
          <p:sp>
            <p:nvSpPr>
              <p:cNvPr id="208" name="Google Shape;208;p11"/>
              <p:cNvSpPr/>
              <p:nvPr/>
            </p:nvSpPr>
            <p:spPr>
              <a:xfrm flipH="1">
                <a:off x="4456234" y="4728600"/>
                <a:ext cx="231600" cy="4149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9" name="Google Shape;209;p11"/>
              <p:cNvSpPr/>
              <p:nvPr/>
            </p:nvSpPr>
            <p:spPr>
              <a:xfrm flipH="1">
                <a:off x="4456234" y="4309200"/>
                <a:ext cx="231600" cy="8343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10" name="Google Shape;210;p11"/>
              <p:cNvSpPr/>
              <p:nvPr/>
            </p:nvSpPr>
            <p:spPr>
              <a:xfrm flipH="1">
                <a:off x="4456234" y="4518900"/>
                <a:ext cx="231600" cy="6246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11" name="Google Shape;211;p11"/>
              <p:cNvSpPr/>
              <p:nvPr/>
            </p:nvSpPr>
            <p:spPr>
              <a:xfrm flipH="1">
                <a:off x="4456234" y="4938300"/>
                <a:ext cx="231600" cy="2052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212" name="Google Shape;212;p11"/>
            <p:cNvGrpSpPr/>
            <p:nvPr/>
          </p:nvGrpSpPr>
          <p:grpSpPr>
            <a:xfrm>
              <a:off x="4827588" y="4099200"/>
              <a:ext cx="231600" cy="1044300"/>
              <a:chOff x="4827588" y="4099200"/>
              <a:chExt cx="231600" cy="1044300"/>
            </a:xfrm>
          </p:grpSpPr>
          <p:sp>
            <p:nvSpPr>
              <p:cNvPr id="213" name="Google Shape;213;p11"/>
              <p:cNvSpPr/>
              <p:nvPr/>
            </p:nvSpPr>
            <p:spPr>
              <a:xfrm flipH="1">
                <a:off x="4827588" y="4728600"/>
                <a:ext cx="231600" cy="4149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14" name="Google Shape;214;p11"/>
              <p:cNvSpPr/>
              <p:nvPr/>
            </p:nvSpPr>
            <p:spPr>
              <a:xfrm flipH="1">
                <a:off x="4827588" y="4309200"/>
                <a:ext cx="231600" cy="8343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15" name="Google Shape;215;p11"/>
              <p:cNvSpPr/>
              <p:nvPr/>
            </p:nvSpPr>
            <p:spPr>
              <a:xfrm flipH="1">
                <a:off x="4827588" y="4518900"/>
                <a:ext cx="231600" cy="6246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16" name="Google Shape;216;p11"/>
              <p:cNvSpPr/>
              <p:nvPr/>
            </p:nvSpPr>
            <p:spPr>
              <a:xfrm flipH="1">
                <a:off x="4827588" y="4099200"/>
                <a:ext cx="231600" cy="10443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17" name="Google Shape;217;p11"/>
              <p:cNvSpPr/>
              <p:nvPr/>
            </p:nvSpPr>
            <p:spPr>
              <a:xfrm flipH="1">
                <a:off x="4827588" y="4938300"/>
                <a:ext cx="231600" cy="2052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218" name="Google Shape;218;p11"/>
            <p:cNvGrpSpPr/>
            <p:nvPr/>
          </p:nvGrpSpPr>
          <p:grpSpPr>
            <a:xfrm>
              <a:off x="5198943" y="4309200"/>
              <a:ext cx="231600" cy="834300"/>
              <a:chOff x="5198943" y="4309200"/>
              <a:chExt cx="231600" cy="834300"/>
            </a:xfrm>
          </p:grpSpPr>
          <p:sp>
            <p:nvSpPr>
              <p:cNvPr id="219" name="Google Shape;219;p11"/>
              <p:cNvSpPr/>
              <p:nvPr/>
            </p:nvSpPr>
            <p:spPr>
              <a:xfrm flipH="1">
                <a:off x="5198943" y="4728600"/>
                <a:ext cx="231600" cy="4149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20" name="Google Shape;220;p11"/>
              <p:cNvSpPr/>
              <p:nvPr/>
            </p:nvSpPr>
            <p:spPr>
              <a:xfrm flipH="1">
                <a:off x="5198943" y="4309200"/>
                <a:ext cx="231600" cy="8343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21" name="Google Shape;221;p11"/>
              <p:cNvSpPr/>
              <p:nvPr/>
            </p:nvSpPr>
            <p:spPr>
              <a:xfrm flipH="1">
                <a:off x="5198943" y="4518900"/>
                <a:ext cx="231600" cy="6246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22" name="Google Shape;222;p11"/>
              <p:cNvSpPr/>
              <p:nvPr/>
            </p:nvSpPr>
            <p:spPr>
              <a:xfrm flipH="1">
                <a:off x="5198943" y="4938300"/>
                <a:ext cx="231600" cy="2052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223" name="Google Shape;223;p11"/>
            <p:cNvGrpSpPr/>
            <p:nvPr/>
          </p:nvGrpSpPr>
          <p:grpSpPr>
            <a:xfrm>
              <a:off x="5570297" y="4518900"/>
              <a:ext cx="231600" cy="624600"/>
              <a:chOff x="5570297" y="4518900"/>
              <a:chExt cx="231600" cy="624600"/>
            </a:xfrm>
          </p:grpSpPr>
          <p:sp>
            <p:nvSpPr>
              <p:cNvPr id="224" name="Google Shape;224;p11"/>
              <p:cNvSpPr/>
              <p:nvPr/>
            </p:nvSpPr>
            <p:spPr>
              <a:xfrm flipH="1">
                <a:off x="5570297" y="4728600"/>
                <a:ext cx="231600" cy="4149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25" name="Google Shape;225;p11"/>
              <p:cNvSpPr/>
              <p:nvPr/>
            </p:nvSpPr>
            <p:spPr>
              <a:xfrm flipH="1">
                <a:off x="5570297" y="4518900"/>
                <a:ext cx="231600" cy="6246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26" name="Google Shape;226;p11"/>
              <p:cNvSpPr/>
              <p:nvPr/>
            </p:nvSpPr>
            <p:spPr>
              <a:xfrm flipH="1">
                <a:off x="5570297" y="4938300"/>
                <a:ext cx="231600" cy="2052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227" name="Google Shape;227;p11"/>
            <p:cNvGrpSpPr/>
            <p:nvPr/>
          </p:nvGrpSpPr>
          <p:grpSpPr>
            <a:xfrm>
              <a:off x="5941652" y="4309200"/>
              <a:ext cx="231600" cy="834300"/>
              <a:chOff x="5941652" y="4309200"/>
              <a:chExt cx="231600" cy="834300"/>
            </a:xfrm>
          </p:grpSpPr>
          <p:sp>
            <p:nvSpPr>
              <p:cNvPr id="228" name="Google Shape;228;p11"/>
              <p:cNvSpPr/>
              <p:nvPr/>
            </p:nvSpPr>
            <p:spPr>
              <a:xfrm flipH="1">
                <a:off x="5941652" y="4728600"/>
                <a:ext cx="231600" cy="4149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29" name="Google Shape;229;p11"/>
              <p:cNvSpPr/>
              <p:nvPr/>
            </p:nvSpPr>
            <p:spPr>
              <a:xfrm flipH="1">
                <a:off x="5941652" y="4309200"/>
                <a:ext cx="231600" cy="8343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30" name="Google Shape;230;p11"/>
              <p:cNvSpPr/>
              <p:nvPr/>
            </p:nvSpPr>
            <p:spPr>
              <a:xfrm flipH="1">
                <a:off x="5941652" y="4518900"/>
                <a:ext cx="231600" cy="6246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31" name="Google Shape;231;p11"/>
              <p:cNvSpPr/>
              <p:nvPr/>
            </p:nvSpPr>
            <p:spPr>
              <a:xfrm flipH="1">
                <a:off x="5941652" y="4938300"/>
                <a:ext cx="231600" cy="2052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232" name="Google Shape;232;p11"/>
            <p:cNvGrpSpPr/>
            <p:nvPr/>
          </p:nvGrpSpPr>
          <p:grpSpPr>
            <a:xfrm>
              <a:off x="6313006" y="4099200"/>
              <a:ext cx="231600" cy="1044300"/>
              <a:chOff x="6313006" y="4099200"/>
              <a:chExt cx="231600" cy="1044300"/>
            </a:xfrm>
          </p:grpSpPr>
          <p:sp>
            <p:nvSpPr>
              <p:cNvPr id="233" name="Google Shape;233;p11"/>
              <p:cNvSpPr/>
              <p:nvPr/>
            </p:nvSpPr>
            <p:spPr>
              <a:xfrm flipH="1">
                <a:off x="6313006" y="4728600"/>
                <a:ext cx="231600" cy="4149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34" name="Google Shape;234;p11"/>
              <p:cNvSpPr/>
              <p:nvPr/>
            </p:nvSpPr>
            <p:spPr>
              <a:xfrm flipH="1">
                <a:off x="6313006" y="4309200"/>
                <a:ext cx="231600" cy="8343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35" name="Google Shape;235;p11"/>
              <p:cNvSpPr/>
              <p:nvPr/>
            </p:nvSpPr>
            <p:spPr>
              <a:xfrm flipH="1">
                <a:off x="6313006" y="4518900"/>
                <a:ext cx="231600" cy="6246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36" name="Google Shape;236;p11"/>
              <p:cNvSpPr/>
              <p:nvPr/>
            </p:nvSpPr>
            <p:spPr>
              <a:xfrm flipH="1">
                <a:off x="6313006" y="4099200"/>
                <a:ext cx="231600" cy="10443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37" name="Google Shape;237;p11"/>
              <p:cNvSpPr/>
              <p:nvPr/>
            </p:nvSpPr>
            <p:spPr>
              <a:xfrm flipH="1">
                <a:off x="6313006" y="4938300"/>
                <a:ext cx="231600" cy="2052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238" name="Google Shape;238;p11"/>
            <p:cNvGrpSpPr/>
            <p:nvPr/>
          </p:nvGrpSpPr>
          <p:grpSpPr>
            <a:xfrm>
              <a:off x="6684361" y="4309200"/>
              <a:ext cx="231600" cy="834300"/>
              <a:chOff x="6684361" y="4309200"/>
              <a:chExt cx="231600" cy="834300"/>
            </a:xfrm>
          </p:grpSpPr>
          <p:sp>
            <p:nvSpPr>
              <p:cNvPr id="239" name="Google Shape;239;p11"/>
              <p:cNvSpPr/>
              <p:nvPr/>
            </p:nvSpPr>
            <p:spPr>
              <a:xfrm flipH="1">
                <a:off x="6684361" y="4728600"/>
                <a:ext cx="231600" cy="4149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40" name="Google Shape;240;p11"/>
              <p:cNvSpPr/>
              <p:nvPr/>
            </p:nvSpPr>
            <p:spPr>
              <a:xfrm flipH="1">
                <a:off x="6684361" y="4309200"/>
                <a:ext cx="231600" cy="8343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41" name="Google Shape;241;p11"/>
              <p:cNvSpPr/>
              <p:nvPr/>
            </p:nvSpPr>
            <p:spPr>
              <a:xfrm flipH="1">
                <a:off x="6684361" y="4518900"/>
                <a:ext cx="231600" cy="6246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42" name="Google Shape;242;p11"/>
              <p:cNvSpPr/>
              <p:nvPr/>
            </p:nvSpPr>
            <p:spPr>
              <a:xfrm flipH="1">
                <a:off x="6684361" y="4938300"/>
                <a:ext cx="231600" cy="2052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243" name="Google Shape;243;p11"/>
            <p:cNvGrpSpPr/>
            <p:nvPr/>
          </p:nvGrpSpPr>
          <p:grpSpPr>
            <a:xfrm>
              <a:off x="7055715" y="4518900"/>
              <a:ext cx="231600" cy="624600"/>
              <a:chOff x="7055715" y="4518900"/>
              <a:chExt cx="231600" cy="624600"/>
            </a:xfrm>
          </p:grpSpPr>
          <p:sp>
            <p:nvSpPr>
              <p:cNvPr id="244" name="Google Shape;244;p11"/>
              <p:cNvSpPr/>
              <p:nvPr/>
            </p:nvSpPr>
            <p:spPr>
              <a:xfrm flipH="1">
                <a:off x="7055715" y="4728600"/>
                <a:ext cx="231600" cy="4149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45" name="Google Shape;245;p11"/>
              <p:cNvSpPr/>
              <p:nvPr/>
            </p:nvSpPr>
            <p:spPr>
              <a:xfrm flipH="1">
                <a:off x="7055715" y="4518900"/>
                <a:ext cx="231600" cy="6246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46" name="Google Shape;246;p11"/>
              <p:cNvSpPr/>
              <p:nvPr/>
            </p:nvSpPr>
            <p:spPr>
              <a:xfrm flipH="1">
                <a:off x="7055715" y="4938300"/>
                <a:ext cx="231600" cy="2052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247" name="Google Shape;247;p11"/>
            <p:cNvGrpSpPr/>
            <p:nvPr/>
          </p:nvGrpSpPr>
          <p:grpSpPr>
            <a:xfrm>
              <a:off x="7798424" y="4099200"/>
              <a:ext cx="231600" cy="1044300"/>
              <a:chOff x="7798424" y="4099200"/>
              <a:chExt cx="231600" cy="1044300"/>
            </a:xfrm>
          </p:grpSpPr>
          <p:sp>
            <p:nvSpPr>
              <p:cNvPr id="248" name="Google Shape;248;p11"/>
              <p:cNvSpPr/>
              <p:nvPr/>
            </p:nvSpPr>
            <p:spPr>
              <a:xfrm flipH="1">
                <a:off x="7798424" y="4728600"/>
                <a:ext cx="231600" cy="4149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49" name="Google Shape;249;p11"/>
              <p:cNvSpPr/>
              <p:nvPr/>
            </p:nvSpPr>
            <p:spPr>
              <a:xfrm flipH="1">
                <a:off x="7798424" y="4309200"/>
                <a:ext cx="231600" cy="8343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50" name="Google Shape;250;p11"/>
              <p:cNvSpPr/>
              <p:nvPr/>
            </p:nvSpPr>
            <p:spPr>
              <a:xfrm flipH="1">
                <a:off x="7798424" y="4518900"/>
                <a:ext cx="231600" cy="6246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51" name="Google Shape;251;p11"/>
              <p:cNvSpPr/>
              <p:nvPr/>
            </p:nvSpPr>
            <p:spPr>
              <a:xfrm flipH="1">
                <a:off x="7798424" y="4099200"/>
                <a:ext cx="231600" cy="10443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52" name="Google Shape;252;p11"/>
              <p:cNvSpPr/>
              <p:nvPr/>
            </p:nvSpPr>
            <p:spPr>
              <a:xfrm flipH="1">
                <a:off x="7798424" y="4938300"/>
                <a:ext cx="231600" cy="2052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253" name="Google Shape;253;p11"/>
            <p:cNvGrpSpPr/>
            <p:nvPr/>
          </p:nvGrpSpPr>
          <p:grpSpPr>
            <a:xfrm>
              <a:off x="8169779" y="4309200"/>
              <a:ext cx="231600" cy="834300"/>
              <a:chOff x="8169779" y="4309200"/>
              <a:chExt cx="231600" cy="834300"/>
            </a:xfrm>
          </p:grpSpPr>
          <p:sp>
            <p:nvSpPr>
              <p:cNvPr id="254" name="Google Shape;254;p11"/>
              <p:cNvSpPr/>
              <p:nvPr/>
            </p:nvSpPr>
            <p:spPr>
              <a:xfrm flipH="1">
                <a:off x="8169779" y="4728600"/>
                <a:ext cx="231600" cy="4149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55" name="Google Shape;255;p11"/>
              <p:cNvSpPr/>
              <p:nvPr/>
            </p:nvSpPr>
            <p:spPr>
              <a:xfrm flipH="1">
                <a:off x="8169779" y="4309200"/>
                <a:ext cx="231600" cy="8343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56" name="Google Shape;256;p11"/>
              <p:cNvSpPr/>
              <p:nvPr/>
            </p:nvSpPr>
            <p:spPr>
              <a:xfrm flipH="1">
                <a:off x="8169779" y="4518900"/>
                <a:ext cx="231600" cy="6246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57" name="Google Shape;257;p11"/>
              <p:cNvSpPr/>
              <p:nvPr/>
            </p:nvSpPr>
            <p:spPr>
              <a:xfrm flipH="1">
                <a:off x="8169779" y="4938300"/>
                <a:ext cx="231600" cy="2052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258" name="Google Shape;258;p11"/>
            <p:cNvGrpSpPr/>
            <p:nvPr/>
          </p:nvGrpSpPr>
          <p:grpSpPr>
            <a:xfrm>
              <a:off x="7427070" y="4309200"/>
              <a:ext cx="231600" cy="834300"/>
              <a:chOff x="7427070" y="4309200"/>
              <a:chExt cx="231600" cy="834300"/>
            </a:xfrm>
          </p:grpSpPr>
          <p:sp>
            <p:nvSpPr>
              <p:cNvPr id="259" name="Google Shape;259;p11"/>
              <p:cNvSpPr/>
              <p:nvPr/>
            </p:nvSpPr>
            <p:spPr>
              <a:xfrm flipH="1">
                <a:off x="7427070" y="4728600"/>
                <a:ext cx="231600" cy="4149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60" name="Google Shape;260;p11"/>
              <p:cNvSpPr/>
              <p:nvPr/>
            </p:nvSpPr>
            <p:spPr>
              <a:xfrm flipH="1">
                <a:off x="7427070" y="4309200"/>
                <a:ext cx="231600" cy="8343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61" name="Google Shape;261;p11"/>
              <p:cNvSpPr/>
              <p:nvPr/>
            </p:nvSpPr>
            <p:spPr>
              <a:xfrm flipH="1">
                <a:off x="7427070" y="4518900"/>
                <a:ext cx="231600" cy="6246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62" name="Google Shape;262;p11"/>
              <p:cNvSpPr/>
              <p:nvPr/>
            </p:nvSpPr>
            <p:spPr>
              <a:xfrm flipH="1">
                <a:off x="7427070" y="4938300"/>
                <a:ext cx="231600" cy="2052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263" name="Google Shape;263;p11"/>
            <p:cNvGrpSpPr/>
            <p:nvPr/>
          </p:nvGrpSpPr>
          <p:grpSpPr>
            <a:xfrm>
              <a:off x="8541133" y="4518900"/>
              <a:ext cx="231600" cy="624600"/>
              <a:chOff x="8541133" y="4518900"/>
              <a:chExt cx="231600" cy="624600"/>
            </a:xfrm>
          </p:grpSpPr>
          <p:sp>
            <p:nvSpPr>
              <p:cNvPr id="264" name="Google Shape;264;p11"/>
              <p:cNvSpPr/>
              <p:nvPr/>
            </p:nvSpPr>
            <p:spPr>
              <a:xfrm flipH="1">
                <a:off x="8541133" y="4728600"/>
                <a:ext cx="231600" cy="4149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65" name="Google Shape;265;p11"/>
              <p:cNvSpPr/>
              <p:nvPr/>
            </p:nvSpPr>
            <p:spPr>
              <a:xfrm flipH="1">
                <a:off x="8541133" y="4518900"/>
                <a:ext cx="231600" cy="6246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66" name="Google Shape;266;p11"/>
              <p:cNvSpPr/>
              <p:nvPr/>
            </p:nvSpPr>
            <p:spPr>
              <a:xfrm flipH="1">
                <a:off x="8541133" y="4938300"/>
                <a:ext cx="231600" cy="2052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267" name="Google Shape;267;p11"/>
            <p:cNvGrpSpPr/>
            <p:nvPr/>
          </p:nvGrpSpPr>
          <p:grpSpPr>
            <a:xfrm>
              <a:off x="8912488" y="4309200"/>
              <a:ext cx="231600" cy="834300"/>
              <a:chOff x="8912488" y="4309200"/>
              <a:chExt cx="231600" cy="834300"/>
            </a:xfrm>
          </p:grpSpPr>
          <p:sp>
            <p:nvSpPr>
              <p:cNvPr id="268" name="Google Shape;268;p11"/>
              <p:cNvSpPr/>
              <p:nvPr/>
            </p:nvSpPr>
            <p:spPr>
              <a:xfrm flipH="1">
                <a:off x="8912488" y="4728600"/>
                <a:ext cx="231600" cy="4149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69" name="Google Shape;269;p11"/>
              <p:cNvSpPr/>
              <p:nvPr/>
            </p:nvSpPr>
            <p:spPr>
              <a:xfrm flipH="1">
                <a:off x="8912488" y="4309200"/>
                <a:ext cx="231600" cy="8343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70" name="Google Shape;270;p11"/>
              <p:cNvSpPr/>
              <p:nvPr/>
            </p:nvSpPr>
            <p:spPr>
              <a:xfrm flipH="1">
                <a:off x="8912488" y="4518900"/>
                <a:ext cx="231600" cy="6246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71" name="Google Shape;271;p11"/>
              <p:cNvSpPr/>
              <p:nvPr/>
            </p:nvSpPr>
            <p:spPr>
              <a:xfrm flipH="1">
                <a:off x="8912488" y="4938300"/>
                <a:ext cx="231600" cy="2052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sp>
        <p:nvSpPr>
          <p:cNvPr id="272" name="Google Shape;272;p11"/>
          <p:cNvSpPr txBox="1"/>
          <p:nvPr>
            <p:ph hasCustomPrompt="1" type="title"/>
          </p:nvPr>
        </p:nvSpPr>
        <p:spPr>
          <a:xfrm>
            <a:off x="1851500" y="1030300"/>
            <a:ext cx="8489100" cy="2484300"/>
          </a:xfrm>
          <a:prstGeom prst="rect">
            <a:avLst/>
          </a:prstGeom>
        </p:spPr>
        <p:txBody>
          <a:bodyPr anchorCtr="0" anchor="ctr" bIns="121900" lIns="121900" spcFirstLastPara="1" rIns="121900" wrap="square" tIns="121900">
            <a:normAutofit/>
          </a:bodyPr>
          <a:lstStyle>
            <a:lvl1pPr lvl="0" algn="ctr">
              <a:spcBef>
                <a:spcPts val="0"/>
              </a:spcBef>
              <a:spcAft>
                <a:spcPts val="0"/>
              </a:spcAft>
              <a:buClr>
                <a:schemeClr val="lt1"/>
              </a:buClr>
              <a:buSzPts val="10700"/>
              <a:buNone/>
              <a:defRPr sz="10700">
                <a:solidFill>
                  <a:schemeClr val="lt1"/>
                </a:solidFill>
              </a:defRPr>
            </a:lvl1pPr>
            <a:lvl2pPr lvl="1" algn="ctr">
              <a:spcBef>
                <a:spcPts val="0"/>
              </a:spcBef>
              <a:spcAft>
                <a:spcPts val="0"/>
              </a:spcAft>
              <a:buClr>
                <a:schemeClr val="lt1"/>
              </a:buClr>
              <a:buSzPts val="10700"/>
              <a:buNone/>
              <a:defRPr sz="10700">
                <a:solidFill>
                  <a:schemeClr val="lt1"/>
                </a:solidFill>
              </a:defRPr>
            </a:lvl2pPr>
            <a:lvl3pPr lvl="2" algn="ctr">
              <a:spcBef>
                <a:spcPts val="0"/>
              </a:spcBef>
              <a:spcAft>
                <a:spcPts val="0"/>
              </a:spcAft>
              <a:buClr>
                <a:schemeClr val="lt1"/>
              </a:buClr>
              <a:buSzPts val="10700"/>
              <a:buNone/>
              <a:defRPr sz="10700">
                <a:solidFill>
                  <a:schemeClr val="lt1"/>
                </a:solidFill>
              </a:defRPr>
            </a:lvl3pPr>
            <a:lvl4pPr lvl="3" algn="ctr">
              <a:spcBef>
                <a:spcPts val="0"/>
              </a:spcBef>
              <a:spcAft>
                <a:spcPts val="0"/>
              </a:spcAft>
              <a:buClr>
                <a:schemeClr val="lt1"/>
              </a:buClr>
              <a:buSzPts val="10700"/>
              <a:buNone/>
              <a:defRPr sz="10700">
                <a:solidFill>
                  <a:schemeClr val="lt1"/>
                </a:solidFill>
              </a:defRPr>
            </a:lvl4pPr>
            <a:lvl5pPr lvl="4" algn="ctr">
              <a:spcBef>
                <a:spcPts val="0"/>
              </a:spcBef>
              <a:spcAft>
                <a:spcPts val="0"/>
              </a:spcAft>
              <a:buClr>
                <a:schemeClr val="lt1"/>
              </a:buClr>
              <a:buSzPts val="10700"/>
              <a:buNone/>
              <a:defRPr sz="10700">
                <a:solidFill>
                  <a:schemeClr val="lt1"/>
                </a:solidFill>
              </a:defRPr>
            </a:lvl5pPr>
            <a:lvl6pPr lvl="5" algn="ctr">
              <a:spcBef>
                <a:spcPts val="0"/>
              </a:spcBef>
              <a:spcAft>
                <a:spcPts val="0"/>
              </a:spcAft>
              <a:buClr>
                <a:schemeClr val="lt1"/>
              </a:buClr>
              <a:buSzPts val="10700"/>
              <a:buNone/>
              <a:defRPr sz="10700">
                <a:solidFill>
                  <a:schemeClr val="lt1"/>
                </a:solidFill>
              </a:defRPr>
            </a:lvl6pPr>
            <a:lvl7pPr lvl="6" algn="ctr">
              <a:spcBef>
                <a:spcPts val="0"/>
              </a:spcBef>
              <a:spcAft>
                <a:spcPts val="0"/>
              </a:spcAft>
              <a:buClr>
                <a:schemeClr val="lt1"/>
              </a:buClr>
              <a:buSzPts val="10700"/>
              <a:buNone/>
              <a:defRPr sz="10700">
                <a:solidFill>
                  <a:schemeClr val="lt1"/>
                </a:solidFill>
              </a:defRPr>
            </a:lvl7pPr>
            <a:lvl8pPr lvl="7" algn="ctr">
              <a:spcBef>
                <a:spcPts val="0"/>
              </a:spcBef>
              <a:spcAft>
                <a:spcPts val="0"/>
              </a:spcAft>
              <a:buClr>
                <a:schemeClr val="lt1"/>
              </a:buClr>
              <a:buSzPts val="10700"/>
              <a:buNone/>
              <a:defRPr sz="10700">
                <a:solidFill>
                  <a:schemeClr val="lt1"/>
                </a:solidFill>
              </a:defRPr>
            </a:lvl8pPr>
            <a:lvl9pPr lvl="8" algn="ctr">
              <a:spcBef>
                <a:spcPts val="0"/>
              </a:spcBef>
              <a:spcAft>
                <a:spcPts val="0"/>
              </a:spcAft>
              <a:buClr>
                <a:schemeClr val="lt1"/>
              </a:buClr>
              <a:buSzPts val="10700"/>
              <a:buNone/>
              <a:defRPr sz="10700">
                <a:solidFill>
                  <a:schemeClr val="lt1"/>
                </a:solidFill>
              </a:defRPr>
            </a:lvl9pPr>
          </a:lstStyle>
          <a:p>
            <a:r>
              <a:t>xx%</a:t>
            </a:r>
          </a:p>
        </p:txBody>
      </p:sp>
      <p:sp>
        <p:nvSpPr>
          <p:cNvPr id="273" name="Google Shape;273;p11"/>
          <p:cNvSpPr txBox="1"/>
          <p:nvPr>
            <p:ph idx="1" type="body"/>
          </p:nvPr>
        </p:nvSpPr>
        <p:spPr>
          <a:xfrm>
            <a:off x="1851500" y="3616400"/>
            <a:ext cx="8489100" cy="1481700"/>
          </a:xfrm>
          <a:prstGeom prst="rect">
            <a:avLst/>
          </a:prstGeom>
        </p:spPr>
        <p:txBody>
          <a:bodyPr anchorCtr="0" anchor="t" bIns="121900" lIns="121900" spcFirstLastPara="1" rIns="121900" wrap="square" tIns="121900">
            <a:normAutofit/>
          </a:bodyPr>
          <a:lstStyle>
            <a:lvl1pPr indent="-336550" lvl="0" marL="457200" algn="ctr">
              <a:spcBef>
                <a:spcPts val="0"/>
              </a:spcBef>
              <a:spcAft>
                <a:spcPts val="0"/>
              </a:spcAft>
              <a:buClr>
                <a:schemeClr val="lt1"/>
              </a:buClr>
              <a:buSzPts val="1700"/>
              <a:buChar char="●"/>
              <a:defRPr>
                <a:solidFill>
                  <a:schemeClr val="lt1"/>
                </a:solidFill>
              </a:defRPr>
            </a:lvl1pPr>
            <a:lvl2pPr indent="-323850" lvl="1" marL="914400" algn="ctr">
              <a:spcBef>
                <a:spcPts val="0"/>
              </a:spcBef>
              <a:spcAft>
                <a:spcPts val="0"/>
              </a:spcAft>
              <a:buClr>
                <a:schemeClr val="lt1"/>
              </a:buClr>
              <a:buSzPts val="1500"/>
              <a:buChar char="○"/>
              <a:defRPr>
                <a:solidFill>
                  <a:schemeClr val="lt1"/>
                </a:solidFill>
              </a:defRPr>
            </a:lvl2pPr>
            <a:lvl3pPr indent="-323850" lvl="2" marL="1371600" algn="ctr">
              <a:spcBef>
                <a:spcPts val="0"/>
              </a:spcBef>
              <a:spcAft>
                <a:spcPts val="0"/>
              </a:spcAft>
              <a:buClr>
                <a:schemeClr val="lt1"/>
              </a:buClr>
              <a:buSzPts val="1500"/>
              <a:buChar char="■"/>
              <a:defRPr>
                <a:solidFill>
                  <a:schemeClr val="lt1"/>
                </a:solidFill>
              </a:defRPr>
            </a:lvl3pPr>
            <a:lvl4pPr indent="-323850" lvl="3" marL="1828800" algn="ctr">
              <a:spcBef>
                <a:spcPts val="0"/>
              </a:spcBef>
              <a:spcAft>
                <a:spcPts val="0"/>
              </a:spcAft>
              <a:buClr>
                <a:schemeClr val="lt1"/>
              </a:buClr>
              <a:buSzPts val="1500"/>
              <a:buChar char="●"/>
              <a:defRPr>
                <a:solidFill>
                  <a:schemeClr val="lt1"/>
                </a:solidFill>
              </a:defRPr>
            </a:lvl4pPr>
            <a:lvl5pPr indent="-323850" lvl="4" marL="2286000" algn="ctr">
              <a:spcBef>
                <a:spcPts val="0"/>
              </a:spcBef>
              <a:spcAft>
                <a:spcPts val="0"/>
              </a:spcAft>
              <a:buClr>
                <a:schemeClr val="lt1"/>
              </a:buClr>
              <a:buSzPts val="1500"/>
              <a:buChar char="○"/>
              <a:defRPr>
                <a:solidFill>
                  <a:schemeClr val="lt1"/>
                </a:solidFill>
              </a:defRPr>
            </a:lvl5pPr>
            <a:lvl6pPr indent="-323850" lvl="5" marL="2743200" algn="ctr">
              <a:spcBef>
                <a:spcPts val="0"/>
              </a:spcBef>
              <a:spcAft>
                <a:spcPts val="0"/>
              </a:spcAft>
              <a:buClr>
                <a:schemeClr val="lt1"/>
              </a:buClr>
              <a:buSzPts val="1500"/>
              <a:buChar char="■"/>
              <a:defRPr>
                <a:solidFill>
                  <a:schemeClr val="lt1"/>
                </a:solidFill>
              </a:defRPr>
            </a:lvl6pPr>
            <a:lvl7pPr indent="-323850" lvl="6" marL="3200400" algn="ctr">
              <a:spcBef>
                <a:spcPts val="0"/>
              </a:spcBef>
              <a:spcAft>
                <a:spcPts val="0"/>
              </a:spcAft>
              <a:buClr>
                <a:schemeClr val="lt1"/>
              </a:buClr>
              <a:buSzPts val="1500"/>
              <a:buChar char="●"/>
              <a:defRPr>
                <a:solidFill>
                  <a:schemeClr val="lt1"/>
                </a:solidFill>
              </a:defRPr>
            </a:lvl7pPr>
            <a:lvl8pPr indent="-323850" lvl="7" marL="3657600" algn="ctr">
              <a:spcBef>
                <a:spcPts val="0"/>
              </a:spcBef>
              <a:spcAft>
                <a:spcPts val="0"/>
              </a:spcAft>
              <a:buClr>
                <a:schemeClr val="lt1"/>
              </a:buClr>
              <a:buSzPts val="1500"/>
              <a:buChar char="○"/>
              <a:defRPr>
                <a:solidFill>
                  <a:schemeClr val="lt1"/>
                </a:solidFill>
              </a:defRPr>
            </a:lvl8pPr>
            <a:lvl9pPr indent="-323850" lvl="8" marL="4114800" algn="ctr">
              <a:spcBef>
                <a:spcPts val="0"/>
              </a:spcBef>
              <a:spcAft>
                <a:spcPts val="0"/>
              </a:spcAft>
              <a:buClr>
                <a:schemeClr val="lt1"/>
              </a:buClr>
              <a:buSzPts val="1500"/>
              <a:buChar char="■"/>
              <a:defRPr>
                <a:solidFill>
                  <a:schemeClr val="lt1"/>
                </a:solidFill>
              </a:defRPr>
            </a:lvl9pPr>
          </a:lstStyle>
          <a:p/>
        </p:txBody>
      </p:sp>
      <p:sp>
        <p:nvSpPr>
          <p:cNvPr id="274" name="Google Shape;274;p11"/>
          <p:cNvSpPr txBox="1"/>
          <p:nvPr>
            <p:ph idx="12" type="sldNum"/>
          </p:nvPr>
        </p:nvSpPr>
        <p:spPr>
          <a:xfrm>
            <a:off x="11268061" y="6315968"/>
            <a:ext cx="731700" cy="524700"/>
          </a:xfrm>
          <a:prstGeom prst="rect">
            <a:avLst/>
          </a:prstGeom>
        </p:spPr>
        <p:txBody>
          <a:bodyPr anchorCtr="0" anchor="ctr" bIns="121900" lIns="121900" spcFirstLastPara="1" rIns="121900" wrap="square" tIns="12190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75" name="Shape 275"/>
        <p:cNvGrpSpPr/>
        <p:nvPr/>
      </p:nvGrpSpPr>
      <p:grpSpPr>
        <a:xfrm>
          <a:off x="0" y="0"/>
          <a:ext cx="0" cy="0"/>
          <a:chOff x="0" y="0"/>
          <a:chExt cx="0" cy="0"/>
        </a:xfrm>
      </p:grpSpPr>
      <p:sp>
        <p:nvSpPr>
          <p:cNvPr id="276" name="Google Shape;276;p12"/>
          <p:cNvSpPr txBox="1"/>
          <p:nvPr>
            <p:ph idx="12" type="sldNum"/>
          </p:nvPr>
        </p:nvSpPr>
        <p:spPr>
          <a:xfrm>
            <a:off x="11268061" y="6315968"/>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lank" showMasterSp="0">
  <p:cSld name="1_Blank">
    <p:spTree>
      <p:nvGrpSpPr>
        <p:cNvPr id="277" name="Shape 277"/>
        <p:cNvGrpSpPr/>
        <p:nvPr/>
      </p:nvGrpSpPr>
      <p:grpSpPr>
        <a:xfrm>
          <a:off x="0" y="0"/>
          <a:ext cx="0" cy="0"/>
          <a:chOff x="0" y="0"/>
          <a:chExt cx="0" cy="0"/>
        </a:xfrm>
      </p:grpSpPr>
      <p:sp>
        <p:nvSpPr>
          <p:cNvPr id="278" name="Google Shape;278;p13"/>
          <p:cNvSpPr txBox="1"/>
          <p:nvPr>
            <p:ph type="ctrTitle"/>
          </p:nvPr>
        </p:nvSpPr>
        <p:spPr>
          <a:xfrm>
            <a:off x="1524000" y="1122363"/>
            <a:ext cx="9144000" cy="2387700"/>
          </a:xfrm>
          <a:prstGeom prst="rect">
            <a:avLst/>
          </a:prstGeom>
          <a:noFill/>
          <a:ln>
            <a:noFill/>
          </a:ln>
        </p:spPr>
        <p:txBody>
          <a:bodyPr anchorCtr="0" anchor="b" bIns="45700" lIns="91425" spcFirstLastPara="1" rIns="91425" wrap="square" tIns="45700">
            <a:normAutofit/>
          </a:bodyPr>
          <a:lstStyle>
            <a:lvl1pPr lvl="0" marR="0" algn="ctr">
              <a:lnSpc>
                <a:spcPct val="90000"/>
              </a:lnSpc>
              <a:spcBef>
                <a:spcPts val="0"/>
              </a:spcBef>
              <a:spcAft>
                <a:spcPts val="0"/>
              </a:spcAft>
              <a:buClr>
                <a:srgbClr val="005493"/>
              </a:buClr>
              <a:buSzPts val="4800"/>
              <a:buFont typeface="IBM Plex Mono SemiBold"/>
              <a:buNone/>
              <a:defRPr b="0" i="0" sz="4800" u="none" cap="none" strike="noStrike">
                <a:solidFill>
                  <a:srgbClr val="005493"/>
                </a:solidFill>
                <a:latin typeface="IBM Plex Mono SemiBold"/>
                <a:ea typeface="IBM Plex Mono SemiBold"/>
                <a:cs typeface="IBM Plex Mono SemiBold"/>
                <a:sym typeface="IBM Plex Mono SemiBold"/>
              </a:defRPr>
            </a:lvl1pPr>
            <a:lvl2pPr lvl="1">
              <a:spcBef>
                <a:spcPts val="0"/>
              </a:spcBef>
              <a:spcAft>
                <a:spcPts val="0"/>
              </a:spcAft>
              <a:buSzPts val="3700"/>
              <a:buNone/>
              <a:defRPr sz="1800"/>
            </a:lvl2pPr>
            <a:lvl3pPr lvl="2">
              <a:spcBef>
                <a:spcPts val="0"/>
              </a:spcBef>
              <a:spcAft>
                <a:spcPts val="0"/>
              </a:spcAft>
              <a:buSzPts val="3700"/>
              <a:buNone/>
              <a:defRPr sz="1800"/>
            </a:lvl3pPr>
            <a:lvl4pPr lvl="3">
              <a:spcBef>
                <a:spcPts val="0"/>
              </a:spcBef>
              <a:spcAft>
                <a:spcPts val="0"/>
              </a:spcAft>
              <a:buSzPts val="3700"/>
              <a:buNone/>
              <a:defRPr sz="1800"/>
            </a:lvl4pPr>
            <a:lvl5pPr lvl="4">
              <a:spcBef>
                <a:spcPts val="0"/>
              </a:spcBef>
              <a:spcAft>
                <a:spcPts val="0"/>
              </a:spcAft>
              <a:buSzPts val="3700"/>
              <a:buNone/>
              <a:defRPr sz="1800"/>
            </a:lvl5pPr>
            <a:lvl6pPr lvl="5">
              <a:spcBef>
                <a:spcPts val="0"/>
              </a:spcBef>
              <a:spcAft>
                <a:spcPts val="0"/>
              </a:spcAft>
              <a:buSzPts val="3700"/>
              <a:buNone/>
              <a:defRPr sz="1800"/>
            </a:lvl6pPr>
            <a:lvl7pPr lvl="6">
              <a:spcBef>
                <a:spcPts val="0"/>
              </a:spcBef>
              <a:spcAft>
                <a:spcPts val="0"/>
              </a:spcAft>
              <a:buSzPts val="3700"/>
              <a:buNone/>
              <a:defRPr sz="1800"/>
            </a:lvl7pPr>
            <a:lvl8pPr lvl="7">
              <a:spcBef>
                <a:spcPts val="0"/>
              </a:spcBef>
              <a:spcAft>
                <a:spcPts val="0"/>
              </a:spcAft>
              <a:buSzPts val="3700"/>
              <a:buNone/>
              <a:defRPr sz="1800"/>
            </a:lvl8pPr>
            <a:lvl9pPr lvl="8">
              <a:spcBef>
                <a:spcPts val="0"/>
              </a:spcBef>
              <a:spcAft>
                <a:spcPts val="0"/>
              </a:spcAft>
              <a:buSzPts val="3700"/>
              <a:buNone/>
              <a:defRPr sz="1800"/>
            </a:lvl9pPr>
          </a:lstStyle>
          <a:p/>
        </p:txBody>
      </p:sp>
      <p:sp>
        <p:nvSpPr>
          <p:cNvPr id="279" name="Google Shape;279;p13"/>
          <p:cNvSpPr txBox="1"/>
          <p:nvPr>
            <p:ph idx="11" type="ftr"/>
          </p:nvPr>
        </p:nvSpPr>
        <p:spPr>
          <a:xfrm>
            <a:off x="4038600" y="6356350"/>
            <a:ext cx="4114800" cy="365100"/>
          </a:xfrm>
          <a:prstGeom prst="rect">
            <a:avLst/>
          </a:prstGeom>
          <a:noFill/>
          <a:ln>
            <a:noFill/>
          </a:ln>
        </p:spPr>
        <p:txBody>
          <a:bodyPr anchorCtr="0" anchor="t" bIns="45700" lIns="91425" spcFirstLastPara="1" rIns="91425" wrap="square" tIns="45700">
            <a:noAutofit/>
          </a:bodyPr>
          <a:lstStyle>
            <a:lvl1pPr lvl="0"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1pPr>
            <a:lvl2pPr lvl="1"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transition spd="slow">
    <p:push/>
  </p:transition>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280" name="Shape 280"/>
        <p:cNvGrpSpPr/>
        <p:nvPr/>
      </p:nvGrpSpPr>
      <p:grpSpPr>
        <a:xfrm>
          <a:off x="0" y="0"/>
          <a:ext cx="0" cy="0"/>
          <a:chOff x="0" y="0"/>
          <a:chExt cx="0" cy="0"/>
        </a:xfrm>
      </p:grpSpPr>
      <p:sp>
        <p:nvSpPr>
          <p:cNvPr id="281" name="Google Shape;281;p14"/>
          <p:cNvSpPr txBox="1"/>
          <p:nvPr>
            <p:ph idx="12" type="sldNum"/>
          </p:nvPr>
        </p:nvSpPr>
        <p:spPr>
          <a:xfrm>
            <a:off x="8714772" y="6025573"/>
            <a:ext cx="2743200" cy="401700"/>
          </a:xfrm>
          <a:prstGeom prst="rect">
            <a:avLst/>
          </a:prstGeom>
          <a:noFill/>
          <a:ln>
            <a:noFill/>
          </a:ln>
        </p:spPr>
        <p:txBody>
          <a:bodyPr anchorCtr="0" anchor="ctr" bIns="45700" lIns="91425" spcFirstLastPara="1" rIns="91425" wrap="square" tIns="45700">
            <a:norm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_HEADER_1">
    <p:spTree>
      <p:nvGrpSpPr>
        <p:cNvPr id="282" name="Shape 282"/>
        <p:cNvGrpSpPr/>
        <p:nvPr/>
      </p:nvGrpSpPr>
      <p:grpSpPr>
        <a:xfrm>
          <a:off x="0" y="0"/>
          <a:ext cx="0" cy="0"/>
          <a:chOff x="0" y="0"/>
          <a:chExt cx="0" cy="0"/>
        </a:xfrm>
      </p:grpSpPr>
      <p:sp>
        <p:nvSpPr>
          <p:cNvPr id="283" name="Google Shape;283;p15"/>
          <p:cNvSpPr txBox="1"/>
          <p:nvPr>
            <p:ph type="title"/>
          </p:nvPr>
        </p:nvSpPr>
        <p:spPr>
          <a:xfrm>
            <a:off x="831850" y="1709738"/>
            <a:ext cx="10515600" cy="2852700"/>
          </a:xfrm>
          <a:prstGeom prst="rect">
            <a:avLst/>
          </a:prstGeom>
          <a:noFill/>
          <a:ln>
            <a:noFill/>
          </a:ln>
        </p:spPr>
        <p:txBody>
          <a:bodyPr anchorCtr="0" anchor="b" bIns="45700" lIns="91425" spcFirstLastPara="1" rIns="91425" wrap="square" tIns="45700">
            <a:normAutofit/>
          </a:bodyPr>
          <a:lstStyle>
            <a:lvl1pPr lvl="0" marR="0" algn="l">
              <a:lnSpc>
                <a:spcPct val="90000"/>
              </a:lnSpc>
              <a:spcBef>
                <a:spcPts val="0"/>
              </a:spcBef>
              <a:spcAft>
                <a:spcPts val="0"/>
              </a:spcAft>
              <a:buClr>
                <a:schemeClr val="dk1"/>
              </a:buClr>
              <a:buSzPts val="6000"/>
              <a:buFont typeface="Calibri"/>
              <a:buNone/>
              <a:defRPr b="0" i="0" sz="6000" u="none" cap="none" strike="noStrike">
                <a:solidFill>
                  <a:schemeClr val="dk1"/>
                </a:solidFill>
                <a:latin typeface="Calibri"/>
                <a:ea typeface="Calibri"/>
                <a:cs typeface="Calibri"/>
                <a:sym typeface="Calibri"/>
              </a:defRPr>
            </a:lvl1pPr>
            <a:lvl2pPr lvl="1">
              <a:spcBef>
                <a:spcPts val="0"/>
              </a:spcBef>
              <a:spcAft>
                <a:spcPts val="0"/>
              </a:spcAft>
              <a:buSzPts val="3700"/>
              <a:buNone/>
              <a:defRPr sz="1800"/>
            </a:lvl2pPr>
            <a:lvl3pPr lvl="2">
              <a:spcBef>
                <a:spcPts val="0"/>
              </a:spcBef>
              <a:spcAft>
                <a:spcPts val="0"/>
              </a:spcAft>
              <a:buSzPts val="3700"/>
              <a:buNone/>
              <a:defRPr sz="1800"/>
            </a:lvl3pPr>
            <a:lvl4pPr lvl="3">
              <a:spcBef>
                <a:spcPts val="0"/>
              </a:spcBef>
              <a:spcAft>
                <a:spcPts val="0"/>
              </a:spcAft>
              <a:buSzPts val="3700"/>
              <a:buNone/>
              <a:defRPr sz="1800"/>
            </a:lvl4pPr>
            <a:lvl5pPr lvl="4">
              <a:spcBef>
                <a:spcPts val="0"/>
              </a:spcBef>
              <a:spcAft>
                <a:spcPts val="0"/>
              </a:spcAft>
              <a:buSzPts val="3700"/>
              <a:buNone/>
              <a:defRPr sz="1800"/>
            </a:lvl5pPr>
            <a:lvl6pPr lvl="5">
              <a:spcBef>
                <a:spcPts val="0"/>
              </a:spcBef>
              <a:spcAft>
                <a:spcPts val="0"/>
              </a:spcAft>
              <a:buSzPts val="3700"/>
              <a:buNone/>
              <a:defRPr sz="1800"/>
            </a:lvl6pPr>
            <a:lvl7pPr lvl="6">
              <a:spcBef>
                <a:spcPts val="0"/>
              </a:spcBef>
              <a:spcAft>
                <a:spcPts val="0"/>
              </a:spcAft>
              <a:buSzPts val="3700"/>
              <a:buNone/>
              <a:defRPr sz="1800"/>
            </a:lvl7pPr>
            <a:lvl8pPr lvl="7">
              <a:spcBef>
                <a:spcPts val="0"/>
              </a:spcBef>
              <a:spcAft>
                <a:spcPts val="0"/>
              </a:spcAft>
              <a:buSzPts val="3700"/>
              <a:buNone/>
              <a:defRPr sz="1800"/>
            </a:lvl8pPr>
            <a:lvl9pPr lvl="8">
              <a:spcBef>
                <a:spcPts val="0"/>
              </a:spcBef>
              <a:spcAft>
                <a:spcPts val="0"/>
              </a:spcAft>
              <a:buSzPts val="3700"/>
              <a:buNone/>
              <a:defRPr sz="1800"/>
            </a:lvl9pPr>
          </a:lstStyle>
          <a:p/>
        </p:txBody>
      </p:sp>
      <p:sp>
        <p:nvSpPr>
          <p:cNvPr id="284" name="Google Shape;284;p15"/>
          <p:cNvSpPr txBox="1"/>
          <p:nvPr>
            <p:ph idx="1" type="body"/>
          </p:nvPr>
        </p:nvSpPr>
        <p:spPr>
          <a:xfrm>
            <a:off x="831850" y="4589463"/>
            <a:ext cx="10515600" cy="1500300"/>
          </a:xfrm>
          <a:prstGeom prst="rect">
            <a:avLst/>
          </a:prstGeom>
          <a:noFill/>
          <a:ln>
            <a:noFill/>
          </a:ln>
        </p:spPr>
        <p:txBody>
          <a:bodyPr anchorCtr="0" anchor="t" bIns="45700" lIns="91425" spcFirstLastPara="1" rIns="91425" wrap="square" tIns="45700">
            <a:normAutofit/>
          </a:bodyPr>
          <a:lstStyle>
            <a:lvl1pPr indent="-228600" lvl="0" marL="457200" marR="0" algn="l">
              <a:lnSpc>
                <a:spcPct val="90000"/>
              </a:lnSpc>
              <a:spcBef>
                <a:spcPts val="1000"/>
              </a:spcBef>
              <a:spcAft>
                <a:spcPts val="0"/>
              </a:spcAft>
              <a:buClr>
                <a:srgbClr val="888888"/>
              </a:buClr>
              <a:buSzPts val="2400"/>
              <a:buFont typeface="Arial"/>
              <a:buNone/>
              <a:defRPr b="0" i="0" sz="2400" u="none" cap="none" strike="noStrike">
                <a:solidFill>
                  <a:srgbClr val="888888"/>
                </a:solidFill>
                <a:latin typeface="Calibri"/>
                <a:ea typeface="Calibri"/>
                <a:cs typeface="Calibri"/>
                <a:sym typeface="Calibri"/>
              </a:defRPr>
            </a:lvl1pPr>
            <a:lvl2pPr indent="-228600" lvl="1" marL="914400" marR="0" algn="l">
              <a:lnSpc>
                <a:spcPct val="90000"/>
              </a:lnSpc>
              <a:spcBef>
                <a:spcPts val="16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2pPr>
            <a:lvl3pPr indent="-228600" lvl="2" marL="1371600" marR="0" algn="l">
              <a:lnSpc>
                <a:spcPct val="90000"/>
              </a:lnSpc>
              <a:spcBef>
                <a:spcPts val="1600"/>
              </a:spcBef>
              <a:spcAft>
                <a:spcPts val="0"/>
              </a:spcAft>
              <a:buClr>
                <a:srgbClr val="888888"/>
              </a:buClr>
              <a:buSzPts val="1800"/>
              <a:buFont typeface="Arial"/>
              <a:buNone/>
              <a:defRPr b="0" i="0" sz="1800" u="none" cap="none" strike="noStrike">
                <a:solidFill>
                  <a:srgbClr val="888888"/>
                </a:solidFill>
                <a:latin typeface="Calibri"/>
                <a:ea typeface="Calibri"/>
                <a:cs typeface="Calibri"/>
                <a:sym typeface="Calibri"/>
              </a:defRPr>
            </a:lvl3pPr>
            <a:lvl4pPr indent="-228600" lvl="3" marL="1828800" marR="0" algn="l">
              <a:lnSpc>
                <a:spcPct val="90000"/>
              </a:lnSpc>
              <a:spcBef>
                <a:spcPts val="16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4pPr>
            <a:lvl5pPr indent="-228600" lvl="4" marL="2286000" marR="0" algn="l">
              <a:lnSpc>
                <a:spcPct val="90000"/>
              </a:lnSpc>
              <a:spcBef>
                <a:spcPts val="16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5pPr>
            <a:lvl6pPr indent="-228600" lvl="5" marL="2743200" marR="0" algn="l">
              <a:lnSpc>
                <a:spcPct val="90000"/>
              </a:lnSpc>
              <a:spcBef>
                <a:spcPts val="16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6pPr>
            <a:lvl7pPr indent="-228600" lvl="6" marL="3200400" marR="0" algn="l">
              <a:lnSpc>
                <a:spcPct val="90000"/>
              </a:lnSpc>
              <a:spcBef>
                <a:spcPts val="16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7pPr>
            <a:lvl8pPr indent="-228600" lvl="7" marL="3657600" marR="0" algn="l">
              <a:lnSpc>
                <a:spcPct val="90000"/>
              </a:lnSpc>
              <a:spcBef>
                <a:spcPts val="16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8pPr>
            <a:lvl9pPr indent="-228600" lvl="8" marL="4114800" marR="0" algn="l">
              <a:lnSpc>
                <a:spcPct val="90000"/>
              </a:lnSpc>
              <a:spcBef>
                <a:spcPts val="1600"/>
              </a:spcBef>
              <a:spcAft>
                <a:spcPts val="1600"/>
              </a:spcAft>
              <a:buClr>
                <a:srgbClr val="888888"/>
              </a:buClr>
              <a:buSzPts val="1600"/>
              <a:buFont typeface="Arial"/>
              <a:buNone/>
              <a:defRPr b="0" i="0" sz="1600" u="none" cap="none" strike="noStrike">
                <a:solidFill>
                  <a:srgbClr val="888888"/>
                </a:solidFill>
                <a:latin typeface="Calibri"/>
                <a:ea typeface="Calibri"/>
                <a:cs typeface="Calibri"/>
                <a:sym typeface="Calibri"/>
              </a:defRPr>
            </a:lvl9pPr>
          </a:lstStyle>
          <a:p/>
        </p:txBody>
      </p:sp>
      <p:sp>
        <p:nvSpPr>
          <p:cNvPr id="285" name="Google Shape;285;p15"/>
          <p:cNvSpPr txBox="1"/>
          <p:nvPr>
            <p:ph idx="10" type="dt"/>
          </p:nvPr>
        </p:nvSpPr>
        <p:spPr>
          <a:xfrm>
            <a:off x="838200" y="6356350"/>
            <a:ext cx="2743200" cy="365100"/>
          </a:xfrm>
          <a:prstGeom prst="rect">
            <a:avLst/>
          </a:prstGeom>
          <a:noFill/>
          <a:ln>
            <a:noFill/>
          </a:ln>
        </p:spPr>
        <p:txBody>
          <a:bodyPr anchorCtr="0" anchor="t" bIns="45700" lIns="91425" spcFirstLastPara="1" rIns="91425" wrap="square" tIns="45700">
            <a:noAutofit/>
          </a:bodyPr>
          <a:lstStyle>
            <a:lvl1pPr lvl="0" marR="0" algn="l">
              <a:spcBef>
                <a:spcPts val="0"/>
              </a:spcBef>
              <a:spcAft>
                <a:spcPts val="0"/>
              </a:spcAft>
              <a:buSzPts val="1400"/>
              <a:buNone/>
              <a:defRPr sz="1800">
                <a:solidFill>
                  <a:schemeClr val="dk1"/>
                </a:solidFill>
                <a:latin typeface="Calibri"/>
                <a:ea typeface="Calibri"/>
                <a:cs typeface="Calibri"/>
                <a:sym typeface="Calibri"/>
              </a:defRPr>
            </a:lvl1pPr>
            <a:lvl2pPr lvl="1"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86" name="Google Shape;286;p15"/>
          <p:cNvSpPr txBox="1"/>
          <p:nvPr>
            <p:ph idx="11" type="ftr"/>
          </p:nvPr>
        </p:nvSpPr>
        <p:spPr>
          <a:xfrm>
            <a:off x="4038600" y="6356350"/>
            <a:ext cx="4114800" cy="365100"/>
          </a:xfrm>
          <a:prstGeom prst="rect">
            <a:avLst/>
          </a:prstGeom>
          <a:noFill/>
          <a:ln>
            <a:noFill/>
          </a:ln>
        </p:spPr>
        <p:txBody>
          <a:bodyPr anchorCtr="0" anchor="t" bIns="45700" lIns="91425" spcFirstLastPara="1" rIns="91425" wrap="square" tIns="45700">
            <a:noAutofit/>
          </a:bodyPr>
          <a:lstStyle>
            <a:lvl1pPr lvl="0" marR="0" algn="l">
              <a:spcBef>
                <a:spcPts val="0"/>
              </a:spcBef>
              <a:spcAft>
                <a:spcPts val="0"/>
              </a:spcAft>
              <a:buSzPts val="1400"/>
              <a:buNone/>
              <a:defRPr sz="1800">
                <a:solidFill>
                  <a:schemeClr val="dk1"/>
                </a:solidFill>
                <a:latin typeface="Calibri"/>
                <a:ea typeface="Calibri"/>
                <a:cs typeface="Calibri"/>
                <a:sym typeface="Calibri"/>
              </a:defRPr>
            </a:lvl1pPr>
            <a:lvl2pPr lvl="1"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87" name="Google Shape;287;p15"/>
          <p:cNvSpPr txBox="1"/>
          <p:nvPr>
            <p:ph idx="12" type="sldNum"/>
          </p:nvPr>
        </p:nvSpPr>
        <p:spPr>
          <a:xfrm>
            <a:off x="8714772" y="6025573"/>
            <a:ext cx="2743200" cy="401700"/>
          </a:xfrm>
          <a:prstGeom prst="rect">
            <a:avLst/>
          </a:prstGeom>
          <a:noFill/>
          <a:ln>
            <a:noFill/>
          </a:ln>
        </p:spPr>
        <p:txBody>
          <a:bodyPr anchorCtr="0" anchor="ctr" bIns="45700" lIns="91425" spcFirstLastPara="1" rIns="91425" wrap="square" tIns="45700">
            <a:norm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Vertical Title and Text">
  <p:cSld name="1_Vertical Title and Text">
    <p:spTree>
      <p:nvGrpSpPr>
        <p:cNvPr id="288" name="Shape 288"/>
        <p:cNvGrpSpPr/>
        <p:nvPr/>
      </p:nvGrpSpPr>
      <p:grpSpPr>
        <a:xfrm>
          <a:off x="0" y="0"/>
          <a:ext cx="0" cy="0"/>
          <a:chOff x="0" y="0"/>
          <a:chExt cx="0" cy="0"/>
        </a:xfrm>
      </p:grpSpPr>
      <p:sp>
        <p:nvSpPr>
          <p:cNvPr id="289" name="Google Shape;289;p16"/>
          <p:cNvSpPr txBox="1"/>
          <p:nvPr>
            <p:ph idx="1" type="body"/>
          </p:nvPr>
        </p:nvSpPr>
        <p:spPr>
          <a:xfrm rot="5400000">
            <a:off x="1799400" y="-596075"/>
            <a:ext cx="5811900" cy="7734300"/>
          </a:xfrm>
          <a:prstGeom prst="rect">
            <a:avLst/>
          </a:prstGeom>
          <a:noFill/>
          <a:ln>
            <a:noFill/>
          </a:ln>
        </p:spPr>
        <p:txBody>
          <a:bodyPr anchorCtr="0" anchor="t" bIns="45700" lIns="91425" spcFirstLastPara="1" rIns="91425" wrap="square" tIns="45700">
            <a:normAutofit/>
          </a:bodyPr>
          <a:lstStyle>
            <a:lvl1pPr indent="-406400" lvl="0" marL="457200" marR="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algn="l">
              <a:lnSpc>
                <a:spcPct val="90000"/>
              </a:lnSpc>
              <a:spcBef>
                <a:spcPts val="16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algn="l">
              <a:lnSpc>
                <a:spcPct val="90000"/>
              </a:lnSpc>
              <a:spcBef>
                <a:spcPts val="16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algn="l">
              <a:lnSpc>
                <a:spcPct val="90000"/>
              </a:lnSpc>
              <a:spcBef>
                <a:spcPts val="16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algn="l">
              <a:lnSpc>
                <a:spcPct val="90000"/>
              </a:lnSpc>
              <a:spcBef>
                <a:spcPts val="16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algn="l">
              <a:lnSpc>
                <a:spcPct val="90000"/>
              </a:lnSpc>
              <a:spcBef>
                <a:spcPts val="16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algn="l">
              <a:lnSpc>
                <a:spcPct val="90000"/>
              </a:lnSpc>
              <a:spcBef>
                <a:spcPts val="16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algn="l">
              <a:lnSpc>
                <a:spcPct val="90000"/>
              </a:lnSpc>
              <a:spcBef>
                <a:spcPts val="16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algn="l">
              <a:lnSpc>
                <a:spcPct val="90000"/>
              </a:lnSpc>
              <a:spcBef>
                <a:spcPts val="1600"/>
              </a:spcBef>
              <a:spcAft>
                <a:spcPts val="160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90" name="Google Shape;290;p16"/>
          <p:cNvSpPr txBox="1"/>
          <p:nvPr>
            <p:ph idx="11" type="ftr"/>
          </p:nvPr>
        </p:nvSpPr>
        <p:spPr>
          <a:xfrm>
            <a:off x="4038600" y="6356350"/>
            <a:ext cx="4114800" cy="365100"/>
          </a:xfrm>
          <a:prstGeom prst="rect">
            <a:avLst/>
          </a:prstGeom>
          <a:noFill/>
          <a:ln>
            <a:noFill/>
          </a:ln>
        </p:spPr>
        <p:txBody>
          <a:bodyPr anchorCtr="0" anchor="t" bIns="45700" lIns="91425" spcFirstLastPara="1" rIns="91425" wrap="square" tIns="45700">
            <a:noAutofit/>
          </a:bodyPr>
          <a:lstStyle>
            <a:lvl1pPr lvl="0" marR="0" algn="l">
              <a:spcBef>
                <a:spcPts val="0"/>
              </a:spcBef>
              <a:spcAft>
                <a:spcPts val="0"/>
              </a:spcAft>
              <a:buSzPts val="1400"/>
              <a:buNone/>
              <a:defRPr sz="1800">
                <a:solidFill>
                  <a:schemeClr val="dk1"/>
                </a:solidFill>
                <a:latin typeface="Calibri"/>
                <a:ea typeface="Calibri"/>
                <a:cs typeface="Calibri"/>
                <a:sym typeface="Calibri"/>
              </a:defRPr>
            </a:lvl1pPr>
            <a:lvl2pPr lvl="1"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transition spd="slow">
    <p:push/>
  </p:transition>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53" name="Shape 53"/>
        <p:cNvGrpSpPr/>
        <p:nvPr/>
      </p:nvGrpSpPr>
      <p:grpSpPr>
        <a:xfrm>
          <a:off x="0" y="0"/>
          <a:ext cx="0" cy="0"/>
          <a:chOff x="0" y="0"/>
          <a:chExt cx="0" cy="0"/>
        </a:xfrm>
      </p:grpSpPr>
      <p:grpSp>
        <p:nvGrpSpPr>
          <p:cNvPr id="54" name="Google Shape;54;p3"/>
          <p:cNvGrpSpPr/>
          <p:nvPr/>
        </p:nvGrpSpPr>
        <p:grpSpPr>
          <a:xfrm>
            <a:off x="195687" y="4541"/>
            <a:ext cx="1644245" cy="1846001"/>
            <a:chOff x="146769" y="3406"/>
            <a:chExt cx="1233215" cy="1384535"/>
          </a:xfrm>
        </p:grpSpPr>
        <p:grpSp>
          <p:nvGrpSpPr>
            <p:cNvPr id="55" name="Google Shape;55;p3"/>
            <p:cNvGrpSpPr/>
            <p:nvPr/>
          </p:nvGrpSpPr>
          <p:grpSpPr>
            <a:xfrm>
              <a:off x="1063183" y="3406"/>
              <a:ext cx="316800" cy="688513"/>
              <a:chOff x="1063183" y="3406"/>
              <a:chExt cx="316800" cy="688513"/>
            </a:xfrm>
          </p:grpSpPr>
          <p:sp>
            <p:nvSpPr>
              <p:cNvPr id="56" name="Google Shape;56;p3"/>
              <p:cNvSpPr/>
              <p:nvPr/>
            </p:nvSpPr>
            <p:spPr>
              <a:xfrm rot="10800000">
                <a:off x="1063183" y="3419"/>
                <a:ext cx="316800" cy="6885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7" name="Google Shape;57;p3"/>
              <p:cNvSpPr/>
              <p:nvPr/>
            </p:nvSpPr>
            <p:spPr>
              <a:xfrm rot="10800000">
                <a:off x="1063183" y="3406"/>
                <a:ext cx="316800" cy="3405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58" name="Google Shape;58;p3"/>
            <p:cNvGrpSpPr/>
            <p:nvPr/>
          </p:nvGrpSpPr>
          <p:grpSpPr>
            <a:xfrm>
              <a:off x="604976" y="3406"/>
              <a:ext cx="316800" cy="1036524"/>
              <a:chOff x="604976" y="3406"/>
              <a:chExt cx="316800" cy="1036524"/>
            </a:xfrm>
          </p:grpSpPr>
          <p:sp>
            <p:nvSpPr>
              <p:cNvPr id="59" name="Google Shape;59;p3"/>
              <p:cNvSpPr/>
              <p:nvPr/>
            </p:nvSpPr>
            <p:spPr>
              <a:xfrm rot="10800000">
                <a:off x="604976" y="3419"/>
                <a:ext cx="316800" cy="6885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0" name="Google Shape;60;p3"/>
              <p:cNvSpPr/>
              <p:nvPr/>
            </p:nvSpPr>
            <p:spPr>
              <a:xfrm rot="10800000">
                <a:off x="604976" y="3430"/>
                <a:ext cx="316800" cy="10365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1" name="Google Shape;61;p3"/>
              <p:cNvSpPr/>
              <p:nvPr/>
            </p:nvSpPr>
            <p:spPr>
              <a:xfrm rot="10800000">
                <a:off x="604976" y="3406"/>
                <a:ext cx="316800" cy="3405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62" name="Google Shape;62;p3"/>
            <p:cNvGrpSpPr/>
            <p:nvPr/>
          </p:nvGrpSpPr>
          <p:grpSpPr>
            <a:xfrm>
              <a:off x="146769" y="3406"/>
              <a:ext cx="316800" cy="1384535"/>
              <a:chOff x="146769" y="3406"/>
              <a:chExt cx="316800" cy="1384535"/>
            </a:xfrm>
          </p:grpSpPr>
          <p:sp>
            <p:nvSpPr>
              <p:cNvPr id="63" name="Google Shape;63;p3"/>
              <p:cNvSpPr/>
              <p:nvPr/>
            </p:nvSpPr>
            <p:spPr>
              <a:xfrm rot="10800000">
                <a:off x="146769" y="3419"/>
                <a:ext cx="316800" cy="6885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4" name="Google Shape;64;p3"/>
              <p:cNvSpPr/>
              <p:nvPr/>
            </p:nvSpPr>
            <p:spPr>
              <a:xfrm rot="10800000">
                <a:off x="146769" y="3441"/>
                <a:ext cx="316800" cy="13845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5" name="Google Shape;65;p3"/>
              <p:cNvSpPr/>
              <p:nvPr/>
            </p:nvSpPr>
            <p:spPr>
              <a:xfrm rot="10800000">
                <a:off x="146769" y="3430"/>
                <a:ext cx="316800" cy="10365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6" name="Google Shape;66;p3"/>
              <p:cNvSpPr/>
              <p:nvPr/>
            </p:nvSpPr>
            <p:spPr>
              <a:xfrm rot="10800000">
                <a:off x="146769" y="3406"/>
                <a:ext cx="316800" cy="3405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grpSp>
        <p:nvGrpSpPr>
          <p:cNvPr id="67" name="Google Shape;67;p3"/>
          <p:cNvGrpSpPr/>
          <p:nvPr/>
        </p:nvGrpSpPr>
        <p:grpSpPr>
          <a:xfrm>
            <a:off x="9033219" y="3871914"/>
            <a:ext cx="2914791" cy="2985925"/>
            <a:chOff x="6775084" y="2904008"/>
            <a:chExt cx="2186148" cy="2239500"/>
          </a:xfrm>
        </p:grpSpPr>
        <p:grpSp>
          <p:nvGrpSpPr>
            <p:cNvPr id="68" name="Google Shape;68;p3"/>
            <p:cNvGrpSpPr/>
            <p:nvPr/>
          </p:nvGrpSpPr>
          <p:grpSpPr>
            <a:xfrm>
              <a:off x="6775084" y="4253708"/>
              <a:ext cx="409500" cy="889800"/>
              <a:chOff x="6775084" y="4253708"/>
              <a:chExt cx="409500" cy="889800"/>
            </a:xfrm>
          </p:grpSpPr>
          <p:sp>
            <p:nvSpPr>
              <p:cNvPr id="69" name="Google Shape;69;p3"/>
              <p:cNvSpPr/>
              <p:nvPr/>
            </p:nvSpPr>
            <p:spPr>
              <a:xfrm>
                <a:off x="6775084" y="4253708"/>
                <a:ext cx="409500" cy="8898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0" name="Google Shape;70;p3"/>
              <p:cNvSpPr/>
              <p:nvPr/>
            </p:nvSpPr>
            <p:spPr>
              <a:xfrm>
                <a:off x="6775084" y="4703408"/>
                <a:ext cx="409500" cy="4401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71" name="Google Shape;71;p3"/>
            <p:cNvGrpSpPr/>
            <p:nvPr/>
          </p:nvGrpSpPr>
          <p:grpSpPr>
            <a:xfrm>
              <a:off x="7367299" y="3804008"/>
              <a:ext cx="409500" cy="1339500"/>
              <a:chOff x="7367299" y="3804008"/>
              <a:chExt cx="409500" cy="1339500"/>
            </a:xfrm>
          </p:grpSpPr>
          <p:sp>
            <p:nvSpPr>
              <p:cNvPr id="72" name="Google Shape;72;p3"/>
              <p:cNvSpPr/>
              <p:nvPr/>
            </p:nvSpPr>
            <p:spPr>
              <a:xfrm>
                <a:off x="7367299" y="4253708"/>
                <a:ext cx="409500" cy="8898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3" name="Google Shape;73;p3"/>
              <p:cNvSpPr/>
              <p:nvPr/>
            </p:nvSpPr>
            <p:spPr>
              <a:xfrm>
                <a:off x="7367299" y="3804008"/>
                <a:ext cx="409500" cy="13395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4" name="Google Shape;74;p3"/>
              <p:cNvSpPr/>
              <p:nvPr/>
            </p:nvSpPr>
            <p:spPr>
              <a:xfrm>
                <a:off x="7367299" y="4703408"/>
                <a:ext cx="409500" cy="4401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75" name="Google Shape;75;p3"/>
            <p:cNvGrpSpPr/>
            <p:nvPr/>
          </p:nvGrpSpPr>
          <p:grpSpPr>
            <a:xfrm>
              <a:off x="7959516" y="3354008"/>
              <a:ext cx="409500" cy="1789500"/>
              <a:chOff x="7959516" y="3354008"/>
              <a:chExt cx="409500" cy="1789500"/>
            </a:xfrm>
          </p:grpSpPr>
          <p:sp>
            <p:nvSpPr>
              <p:cNvPr id="76" name="Google Shape;76;p3"/>
              <p:cNvSpPr/>
              <p:nvPr/>
            </p:nvSpPr>
            <p:spPr>
              <a:xfrm>
                <a:off x="7959516" y="4253708"/>
                <a:ext cx="409500" cy="8898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7" name="Google Shape;77;p3"/>
              <p:cNvSpPr/>
              <p:nvPr/>
            </p:nvSpPr>
            <p:spPr>
              <a:xfrm>
                <a:off x="7959516" y="3354008"/>
                <a:ext cx="409500" cy="17895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8" name="Google Shape;78;p3"/>
              <p:cNvSpPr/>
              <p:nvPr/>
            </p:nvSpPr>
            <p:spPr>
              <a:xfrm>
                <a:off x="7959516" y="3804008"/>
                <a:ext cx="409500" cy="13395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9" name="Google Shape;79;p3"/>
              <p:cNvSpPr/>
              <p:nvPr/>
            </p:nvSpPr>
            <p:spPr>
              <a:xfrm>
                <a:off x="7959516" y="4703408"/>
                <a:ext cx="409500" cy="4401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80" name="Google Shape;80;p3"/>
            <p:cNvGrpSpPr/>
            <p:nvPr/>
          </p:nvGrpSpPr>
          <p:grpSpPr>
            <a:xfrm>
              <a:off x="8551731" y="2904008"/>
              <a:ext cx="409500" cy="2239500"/>
              <a:chOff x="8551731" y="2904008"/>
              <a:chExt cx="409500" cy="2239500"/>
            </a:xfrm>
          </p:grpSpPr>
          <p:sp>
            <p:nvSpPr>
              <p:cNvPr id="81" name="Google Shape;81;p3"/>
              <p:cNvSpPr/>
              <p:nvPr/>
            </p:nvSpPr>
            <p:spPr>
              <a:xfrm>
                <a:off x="8551731" y="4253708"/>
                <a:ext cx="409500" cy="8898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2" name="Google Shape;82;p3"/>
              <p:cNvSpPr/>
              <p:nvPr/>
            </p:nvSpPr>
            <p:spPr>
              <a:xfrm>
                <a:off x="8551731" y="3354008"/>
                <a:ext cx="409500" cy="17895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3" name="Google Shape;83;p3"/>
              <p:cNvSpPr/>
              <p:nvPr/>
            </p:nvSpPr>
            <p:spPr>
              <a:xfrm>
                <a:off x="8551731" y="3804008"/>
                <a:ext cx="409500" cy="13395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4" name="Google Shape;84;p3"/>
              <p:cNvSpPr/>
              <p:nvPr/>
            </p:nvSpPr>
            <p:spPr>
              <a:xfrm>
                <a:off x="8551731" y="2904008"/>
                <a:ext cx="409500" cy="22395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5" name="Google Shape;85;p3"/>
              <p:cNvSpPr/>
              <p:nvPr/>
            </p:nvSpPr>
            <p:spPr>
              <a:xfrm>
                <a:off x="8551731" y="4703408"/>
                <a:ext cx="409500" cy="4401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sp>
        <p:nvSpPr>
          <p:cNvPr id="86" name="Google Shape;86;p3"/>
          <p:cNvSpPr txBox="1"/>
          <p:nvPr>
            <p:ph type="title"/>
          </p:nvPr>
        </p:nvSpPr>
        <p:spPr>
          <a:xfrm>
            <a:off x="1098667" y="2151767"/>
            <a:ext cx="7810500" cy="2497200"/>
          </a:xfrm>
          <a:prstGeom prst="rect">
            <a:avLst/>
          </a:prstGeom>
        </p:spPr>
        <p:txBody>
          <a:bodyPr anchorCtr="0" anchor="ctr" bIns="121900" lIns="121900" spcFirstLastPara="1" rIns="121900" wrap="square" tIns="121900">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87" name="Google Shape;87;p3"/>
          <p:cNvSpPr txBox="1"/>
          <p:nvPr>
            <p:ph idx="12" type="sldNum"/>
          </p:nvPr>
        </p:nvSpPr>
        <p:spPr>
          <a:xfrm>
            <a:off x="11268061" y="6315968"/>
            <a:ext cx="731700" cy="524700"/>
          </a:xfrm>
          <a:prstGeom prst="rect">
            <a:avLst/>
          </a:prstGeom>
        </p:spPr>
        <p:txBody>
          <a:bodyPr anchorCtr="0" anchor="ctr" bIns="121900" lIns="121900" spcFirstLastPara="1" rIns="121900" wrap="square" tIns="12190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8" name="Shape 88"/>
        <p:cNvGrpSpPr/>
        <p:nvPr/>
      </p:nvGrpSpPr>
      <p:grpSpPr>
        <a:xfrm>
          <a:off x="0" y="0"/>
          <a:ext cx="0" cy="0"/>
          <a:chOff x="0" y="0"/>
          <a:chExt cx="0" cy="0"/>
        </a:xfrm>
      </p:grpSpPr>
      <p:grpSp>
        <p:nvGrpSpPr>
          <p:cNvPr id="89" name="Google Shape;89;p4"/>
          <p:cNvGrpSpPr/>
          <p:nvPr/>
        </p:nvGrpSpPr>
        <p:grpSpPr>
          <a:xfrm>
            <a:off x="834621" y="399168"/>
            <a:ext cx="1332416" cy="1332416"/>
            <a:chOff x="348199" y="179450"/>
            <a:chExt cx="1116300" cy="1116300"/>
          </a:xfrm>
        </p:grpSpPr>
        <p:sp>
          <p:nvSpPr>
            <p:cNvPr id="90" name="Google Shape;90;p4"/>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1" name="Google Shape;91;p4"/>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92" name="Google Shape;92;p4"/>
          <p:cNvSpPr txBox="1"/>
          <p:nvPr>
            <p:ph type="title"/>
          </p:nvPr>
        </p:nvSpPr>
        <p:spPr>
          <a:xfrm>
            <a:off x="1738400" y="798100"/>
            <a:ext cx="9374100" cy="1332300"/>
          </a:xfrm>
          <a:prstGeom prst="rect">
            <a:avLst/>
          </a:prstGeom>
        </p:spPr>
        <p:txBody>
          <a:bodyPr anchorCtr="0" anchor="t" bIns="121900" lIns="121900" spcFirstLastPara="1" rIns="121900" wrap="square" tIns="121900">
            <a:normAutofit/>
          </a:bodyPr>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p:txBody>
      </p:sp>
      <p:sp>
        <p:nvSpPr>
          <p:cNvPr id="93" name="Google Shape;93;p4"/>
          <p:cNvSpPr txBox="1"/>
          <p:nvPr>
            <p:ph idx="1" type="body"/>
          </p:nvPr>
        </p:nvSpPr>
        <p:spPr>
          <a:xfrm>
            <a:off x="1738400" y="2653400"/>
            <a:ext cx="9374100" cy="3388800"/>
          </a:xfrm>
          <a:prstGeom prst="rect">
            <a:avLst/>
          </a:prstGeom>
        </p:spPr>
        <p:txBody>
          <a:bodyPr anchorCtr="0" anchor="t" bIns="121900" lIns="121900" spcFirstLastPara="1" rIns="121900" wrap="square" tIns="121900">
            <a:normAutofit/>
          </a:bodyPr>
          <a:lstStyle>
            <a:lvl1pPr indent="-336550" lvl="0" marL="457200">
              <a:spcBef>
                <a:spcPts val="0"/>
              </a:spcBef>
              <a:spcAft>
                <a:spcPts val="0"/>
              </a:spcAft>
              <a:buSzPts val="1700"/>
              <a:buChar char="●"/>
              <a:defRPr/>
            </a:lvl1pPr>
            <a:lvl2pPr indent="-323850" lvl="1" marL="914400">
              <a:spcBef>
                <a:spcPts val="0"/>
              </a:spcBef>
              <a:spcAft>
                <a:spcPts val="0"/>
              </a:spcAft>
              <a:buSzPts val="1500"/>
              <a:buChar char="○"/>
              <a:defRPr/>
            </a:lvl2pPr>
            <a:lvl3pPr indent="-323850" lvl="2" marL="1371600">
              <a:spcBef>
                <a:spcPts val="0"/>
              </a:spcBef>
              <a:spcAft>
                <a:spcPts val="0"/>
              </a:spcAft>
              <a:buSzPts val="1500"/>
              <a:buChar char="■"/>
              <a:defRPr/>
            </a:lvl3pPr>
            <a:lvl4pPr indent="-323850" lvl="3" marL="1828800">
              <a:spcBef>
                <a:spcPts val="0"/>
              </a:spcBef>
              <a:spcAft>
                <a:spcPts val="0"/>
              </a:spcAft>
              <a:buSzPts val="1500"/>
              <a:buChar char="●"/>
              <a:defRPr/>
            </a:lvl4pPr>
            <a:lvl5pPr indent="-323850" lvl="4" marL="2286000">
              <a:spcBef>
                <a:spcPts val="0"/>
              </a:spcBef>
              <a:spcAft>
                <a:spcPts val="0"/>
              </a:spcAft>
              <a:buSzPts val="1500"/>
              <a:buChar char="○"/>
              <a:defRPr/>
            </a:lvl5pPr>
            <a:lvl6pPr indent="-323850" lvl="5" marL="2743200">
              <a:spcBef>
                <a:spcPts val="0"/>
              </a:spcBef>
              <a:spcAft>
                <a:spcPts val="0"/>
              </a:spcAft>
              <a:buSzPts val="1500"/>
              <a:buChar char="■"/>
              <a:defRPr/>
            </a:lvl6pPr>
            <a:lvl7pPr indent="-323850" lvl="6" marL="3200400">
              <a:spcBef>
                <a:spcPts val="0"/>
              </a:spcBef>
              <a:spcAft>
                <a:spcPts val="0"/>
              </a:spcAft>
              <a:buSzPts val="1500"/>
              <a:buChar char="●"/>
              <a:defRPr/>
            </a:lvl7pPr>
            <a:lvl8pPr indent="-323850" lvl="7" marL="3657600">
              <a:spcBef>
                <a:spcPts val="0"/>
              </a:spcBef>
              <a:spcAft>
                <a:spcPts val="0"/>
              </a:spcAft>
              <a:buSzPts val="1500"/>
              <a:buChar char="○"/>
              <a:defRPr/>
            </a:lvl8pPr>
            <a:lvl9pPr indent="-323850" lvl="8" marL="4114800">
              <a:spcBef>
                <a:spcPts val="0"/>
              </a:spcBef>
              <a:spcAft>
                <a:spcPts val="0"/>
              </a:spcAft>
              <a:buSzPts val="1500"/>
              <a:buChar char="■"/>
              <a:defRPr/>
            </a:lvl9pPr>
          </a:lstStyle>
          <a:p/>
        </p:txBody>
      </p:sp>
      <p:sp>
        <p:nvSpPr>
          <p:cNvPr id="94" name="Google Shape;94;p4"/>
          <p:cNvSpPr txBox="1"/>
          <p:nvPr>
            <p:ph idx="12" type="sldNum"/>
          </p:nvPr>
        </p:nvSpPr>
        <p:spPr>
          <a:xfrm>
            <a:off x="11268061" y="6315968"/>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95" name="Shape 95"/>
        <p:cNvGrpSpPr/>
        <p:nvPr/>
      </p:nvGrpSpPr>
      <p:grpSpPr>
        <a:xfrm>
          <a:off x="0" y="0"/>
          <a:ext cx="0" cy="0"/>
          <a:chOff x="0" y="0"/>
          <a:chExt cx="0" cy="0"/>
        </a:xfrm>
      </p:grpSpPr>
      <p:grpSp>
        <p:nvGrpSpPr>
          <p:cNvPr id="96" name="Google Shape;96;p5"/>
          <p:cNvGrpSpPr/>
          <p:nvPr/>
        </p:nvGrpSpPr>
        <p:grpSpPr>
          <a:xfrm>
            <a:off x="834621" y="399168"/>
            <a:ext cx="1332416" cy="1332416"/>
            <a:chOff x="348199" y="179450"/>
            <a:chExt cx="1116300" cy="1116300"/>
          </a:xfrm>
        </p:grpSpPr>
        <p:sp>
          <p:nvSpPr>
            <p:cNvPr id="97" name="Google Shape;97;p5"/>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8" name="Google Shape;98;p5"/>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99" name="Google Shape;99;p5"/>
          <p:cNvSpPr txBox="1"/>
          <p:nvPr>
            <p:ph type="title"/>
          </p:nvPr>
        </p:nvSpPr>
        <p:spPr>
          <a:xfrm>
            <a:off x="1738400" y="798100"/>
            <a:ext cx="9374100" cy="1332300"/>
          </a:xfrm>
          <a:prstGeom prst="rect">
            <a:avLst/>
          </a:prstGeom>
        </p:spPr>
        <p:txBody>
          <a:bodyPr anchorCtr="0" anchor="t" bIns="121900" lIns="121900" spcFirstLastPara="1" rIns="121900" wrap="square" tIns="121900">
            <a:normAutofit/>
          </a:bodyPr>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p:txBody>
      </p:sp>
      <p:sp>
        <p:nvSpPr>
          <p:cNvPr id="100" name="Google Shape;100;p5"/>
          <p:cNvSpPr txBox="1"/>
          <p:nvPr>
            <p:ph idx="1" type="body"/>
          </p:nvPr>
        </p:nvSpPr>
        <p:spPr>
          <a:xfrm>
            <a:off x="1738400" y="2653400"/>
            <a:ext cx="4574100" cy="3388800"/>
          </a:xfrm>
          <a:prstGeom prst="rect">
            <a:avLst/>
          </a:prstGeom>
        </p:spPr>
        <p:txBody>
          <a:bodyPr anchorCtr="0" anchor="t" bIns="121900" lIns="121900" spcFirstLastPara="1" rIns="121900" wrap="square" tIns="121900">
            <a:normAutofit/>
          </a:bodyPr>
          <a:lstStyle>
            <a:lvl1pPr indent="-336550" lvl="0" marL="457200">
              <a:spcBef>
                <a:spcPts val="0"/>
              </a:spcBef>
              <a:spcAft>
                <a:spcPts val="0"/>
              </a:spcAft>
              <a:buSzPts val="1700"/>
              <a:buChar char="●"/>
              <a:defRPr/>
            </a:lvl1pPr>
            <a:lvl2pPr indent="-323850" lvl="1" marL="914400">
              <a:spcBef>
                <a:spcPts val="0"/>
              </a:spcBef>
              <a:spcAft>
                <a:spcPts val="0"/>
              </a:spcAft>
              <a:buSzPts val="1500"/>
              <a:buChar char="○"/>
              <a:defRPr/>
            </a:lvl2pPr>
            <a:lvl3pPr indent="-323850" lvl="2" marL="1371600">
              <a:spcBef>
                <a:spcPts val="0"/>
              </a:spcBef>
              <a:spcAft>
                <a:spcPts val="0"/>
              </a:spcAft>
              <a:buSzPts val="1500"/>
              <a:buChar char="■"/>
              <a:defRPr/>
            </a:lvl3pPr>
            <a:lvl4pPr indent="-323850" lvl="3" marL="1828800">
              <a:spcBef>
                <a:spcPts val="0"/>
              </a:spcBef>
              <a:spcAft>
                <a:spcPts val="0"/>
              </a:spcAft>
              <a:buSzPts val="1500"/>
              <a:buChar char="●"/>
              <a:defRPr/>
            </a:lvl4pPr>
            <a:lvl5pPr indent="-323850" lvl="4" marL="2286000">
              <a:spcBef>
                <a:spcPts val="0"/>
              </a:spcBef>
              <a:spcAft>
                <a:spcPts val="0"/>
              </a:spcAft>
              <a:buSzPts val="1500"/>
              <a:buChar char="○"/>
              <a:defRPr/>
            </a:lvl5pPr>
            <a:lvl6pPr indent="-323850" lvl="5" marL="2743200">
              <a:spcBef>
                <a:spcPts val="0"/>
              </a:spcBef>
              <a:spcAft>
                <a:spcPts val="0"/>
              </a:spcAft>
              <a:buSzPts val="1500"/>
              <a:buChar char="■"/>
              <a:defRPr/>
            </a:lvl6pPr>
            <a:lvl7pPr indent="-323850" lvl="6" marL="3200400">
              <a:spcBef>
                <a:spcPts val="0"/>
              </a:spcBef>
              <a:spcAft>
                <a:spcPts val="0"/>
              </a:spcAft>
              <a:buSzPts val="1500"/>
              <a:buChar char="●"/>
              <a:defRPr/>
            </a:lvl7pPr>
            <a:lvl8pPr indent="-323850" lvl="7" marL="3657600">
              <a:spcBef>
                <a:spcPts val="0"/>
              </a:spcBef>
              <a:spcAft>
                <a:spcPts val="0"/>
              </a:spcAft>
              <a:buSzPts val="1500"/>
              <a:buChar char="○"/>
              <a:defRPr/>
            </a:lvl8pPr>
            <a:lvl9pPr indent="-323850" lvl="8" marL="4114800">
              <a:spcBef>
                <a:spcPts val="0"/>
              </a:spcBef>
              <a:spcAft>
                <a:spcPts val="0"/>
              </a:spcAft>
              <a:buSzPts val="1500"/>
              <a:buChar char="■"/>
              <a:defRPr/>
            </a:lvl9pPr>
          </a:lstStyle>
          <a:p/>
        </p:txBody>
      </p:sp>
      <p:sp>
        <p:nvSpPr>
          <p:cNvPr id="101" name="Google Shape;101;p5"/>
          <p:cNvSpPr txBox="1"/>
          <p:nvPr>
            <p:ph idx="2" type="body"/>
          </p:nvPr>
        </p:nvSpPr>
        <p:spPr>
          <a:xfrm>
            <a:off x="6538200" y="2653400"/>
            <a:ext cx="4574100" cy="3388800"/>
          </a:xfrm>
          <a:prstGeom prst="rect">
            <a:avLst/>
          </a:prstGeom>
        </p:spPr>
        <p:txBody>
          <a:bodyPr anchorCtr="0" anchor="t" bIns="121900" lIns="121900" spcFirstLastPara="1" rIns="121900" wrap="square" tIns="121900">
            <a:normAutofit/>
          </a:bodyPr>
          <a:lstStyle>
            <a:lvl1pPr indent="-336550" lvl="0" marL="457200">
              <a:spcBef>
                <a:spcPts val="0"/>
              </a:spcBef>
              <a:spcAft>
                <a:spcPts val="0"/>
              </a:spcAft>
              <a:buSzPts val="1700"/>
              <a:buChar char="●"/>
              <a:defRPr/>
            </a:lvl1pPr>
            <a:lvl2pPr indent="-323850" lvl="1" marL="914400">
              <a:spcBef>
                <a:spcPts val="0"/>
              </a:spcBef>
              <a:spcAft>
                <a:spcPts val="0"/>
              </a:spcAft>
              <a:buSzPts val="1500"/>
              <a:buChar char="○"/>
              <a:defRPr/>
            </a:lvl2pPr>
            <a:lvl3pPr indent="-323850" lvl="2" marL="1371600">
              <a:spcBef>
                <a:spcPts val="0"/>
              </a:spcBef>
              <a:spcAft>
                <a:spcPts val="0"/>
              </a:spcAft>
              <a:buSzPts val="1500"/>
              <a:buChar char="■"/>
              <a:defRPr/>
            </a:lvl3pPr>
            <a:lvl4pPr indent="-323850" lvl="3" marL="1828800">
              <a:spcBef>
                <a:spcPts val="0"/>
              </a:spcBef>
              <a:spcAft>
                <a:spcPts val="0"/>
              </a:spcAft>
              <a:buSzPts val="1500"/>
              <a:buChar char="●"/>
              <a:defRPr/>
            </a:lvl4pPr>
            <a:lvl5pPr indent="-323850" lvl="4" marL="2286000">
              <a:spcBef>
                <a:spcPts val="0"/>
              </a:spcBef>
              <a:spcAft>
                <a:spcPts val="0"/>
              </a:spcAft>
              <a:buSzPts val="1500"/>
              <a:buChar char="○"/>
              <a:defRPr/>
            </a:lvl5pPr>
            <a:lvl6pPr indent="-323850" lvl="5" marL="2743200">
              <a:spcBef>
                <a:spcPts val="0"/>
              </a:spcBef>
              <a:spcAft>
                <a:spcPts val="0"/>
              </a:spcAft>
              <a:buSzPts val="1500"/>
              <a:buChar char="■"/>
              <a:defRPr/>
            </a:lvl6pPr>
            <a:lvl7pPr indent="-323850" lvl="6" marL="3200400">
              <a:spcBef>
                <a:spcPts val="0"/>
              </a:spcBef>
              <a:spcAft>
                <a:spcPts val="0"/>
              </a:spcAft>
              <a:buSzPts val="1500"/>
              <a:buChar char="●"/>
              <a:defRPr/>
            </a:lvl7pPr>
            <a:lvl8pPr indent="-323850" lvl="7" marL="3657600">
              <a:spcBef>
                <a:spcPts val="0"/>
              </a:spcBef>
              <a:spcAft>
                <a:spcPts val="0"/>
              </a:spcAft>
              <a:buSzPts val="1500"/>
              <a:buChar char="○"/>
              <a:defRPr/>
            </a:lvl8pPr>
            <a:lvl9pPr indent="-323850" lvl="8" marL="4114800">
              <a:spcBef>
                <a:spcPts val="0"/>
              </a:spcBef>
              <a:spcAft>
                <a:spcPts val="0"/>
              </a:spcAft>
              <a:buSzPts val="1500"/>
              <a:buChar char="■"/>
              <a:defRPr/>
            </a:lvl9pPr>
          </a:lstStyle>
          <a:p/>
        </p:txBody>
      </p:sp>
      <p:sp>
        <p:nvSpPr>
          <p:cNvPr id="102" name="Google Shape;102;p5"/>
          <p:cNvSpPr txBox="1"/>
          <p:nvPr>
            <p:ph idx="12" type="sldNum"/>
          </p:nvPr>
        </p:nvSpPr>
        <p:spPr>
          <a:xfrm>
            <a:off x="11268061" y="6315968"/>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03" name="Shape 103"/>
        <p:cNvGrpSpPr/>
        <p:nvPr/>
      </p:nvGrpSpPr>
      <p:grpSpPr>
        <a:xfrm>
          <a:off x="0" y="0"/>
          <a:ext cx="0" cy="0"/>
          <a:chOff x="0" y="0"/>
          <a:chExt cx="0" cy="0"/>
        </a:xfrm>
      </p:grpSpPr>
      <p:grpSp>
        <p:nvGrpSpPr>
          <p:cNvPr id="104" name="Google Shape;104;p6"/>
          <p:cNvGrpSpPr/>
          <p:nvPr/>
        </p:nvGrpSpPr>
        <p:grpSpPr>
          <a:xfrm>
            <a:off x="834621" y="399168"/>
            <a:ext cx="1332416" cy="1332416"/>
            <a:chOff x="348199" y="179450"/>
            <a:chExt cx="1116300" cy="1116300"/>
          </a:xfrm>
        </p:grpSpPr>
        <p:sp>
          <p:nvSpPr>
            <p:cNvPr id="105" name="Google Shape;105;p6"/>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6" name="Google Shape;106;p6"/>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107" name="Google Shape;107;p6"/>
          <p:cNvSpPr txBox="1"/>
          <p:nvPr>
            <p:ph type="title"/>
          </p:nvPr>
        </p:nvSpPr>
        <p:spPr>
          <a:xfrm>
            <a:off x="1738400" y="798100"/>
            <a:ext cx="9374100" cy="1332300"/>
          </a:xfrm>
          <a:prstGeom prst="rect">
            <a:avLst/>
          </a:prstGeom>
        </p:spPr>
        <p:txBody>
          <a:bodyPr anchorCtr="0" anchor="t" bIns="121900" lIns="121900" spcFirstLastPara="1" rIns="121900" wrap="square" tIns="121900">
            <a:normAutofit/>
          </a:bodyPr>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p:txBody>
      </p:sp>
      <p:sp>
        <p:nvSpPr>
          <p:cNvPr id="108" name="Google Shape;108;p6"/>
          <p:cNvSpPr txBox="1"/>
          <p:nvPr>
            <p:ph idx="12" type="sldNum"/>
          </p:nvPr>
        </p:nvSpPr>
        <p:spPr>
          <a:xfrm>
            <a:off x="11268061" y="6315968"/>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09" name="Shape 109"/>
        <p:cNvGrpSpPr/>
        <p:nvPr/>
      </p:nvGrpSpPr>
      <p:grpSpPr>
        <a:xfrm>
          <a:off x="0" y="0"/>
          <a:ext cx="0" cy="0"/>
          <a:chOff x="0" y="0"/>
          <a:chExt cx="0" cy="0"/>
        </a:xfrm>
      </p:grpSpPr>
      <p:grpSp>
        <p:nvGrpSpPr>
          <p:cNvPr id="110" name="Google Shape;110;p7"/>
          <p:cNvGrpSpPr/>
          <p:nvPr/>
        </p:nvGrpSpPr>
        <p:grpSpPr>
          <a:xfrm>
            <a:off x="834621" y="399168"/>
            <a:ext cx="1332416" cy="1332416"/>
            <a:chOff x="348199" y="179450"/>
            <a:chExt cx="1116300" cy="1116300"/>
          </a:xfrm>
        </p:grpSpPr>
        <p:sp>
          <p:nvSpPr>
            <p:cNvPr id="111" name="Google Shape;111;p7"/>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2" name="Google Shape;112;p7"/>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113" name="Google Shape;113;p7"/>
          <p:cNvSpPr txBox="1"/>
          <p:nvPr>
            <p:ph type="title"/>
          </p:nvPr>
        </p:nvSpPr>
        <p:spPr>
          <a:xfrm>
            <a:off x="1738400" y="798100"/>
            <a:ext cx="4416000" cy="2120100"/>
          </a:xfrm>
          <a:prstGeom prst="rect">
            <a:avLst/>
          </a:prstGeom>
        </p:spPr>
        <p:txBody>
          <a:bodyPr anchorCtr="0" anchor="t" bIns="121900" lIns="121900" spcFirstLastPara="1" rIns="121900" wrap="square" tIns="121900">
            <a:normAutofit/>
          </a:bodyPr>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p:txBody>
      </p:sp>
      <p:sp>
        <p:nvSpPr>
          <p:cNvPr id="114" name="Google Shape;114;p7"/>
          <p:cNvSpPr txBox="1"/>
          <p:nvPr>
            <p:ph idx="1" type="body"/>
          </p:nvPr>
        </p:nvSpPr>
        <p:spPr>
          <a:xfrm>
            <a:off x="1738400" y="3079567"/>
            <a:ext cx="4416000" cy="2962500"/>
          </a:xfrm>
          <a:prstGeom prst="rect">
            <a:avLst/>
          </a:prstGeom>
        </p:spPr>
        <p:txBody>
          <a:bodyPr anchorCtr="0" anchor="t" bIns="121900" lIns="121900" spcFirstLastPara="1" rIns="121900" wrap="square" tIns="121900">
            <a:normAutofit/>
          </a:bodyPr>
          <a:lstStyle>
            <a:lvl1pPr indent="-336550" lvl="0" marL="457200">
              <a:spcBef>
                <a:spcPts val="0"/>
              </a:spcBef>
              <a:spcAft>
                <a:spcPts val="0"/>
              </a:spcAft>
              <a:buSzPts val="1700"/>
              <a:buChar char="●"/>
              <a:defRPr/>
            </a:lvl1pPr>
            <a:lvl2pPr indent="-323850" lvl="1" marL="914400">
              <a:spcBef>
                <a:spcPts val="0"/>
              </a:spcBef>
              <a:spcAft>
                <a:spcPts val="0"/>
              </a:spcAft>
              <a:buSzPts val="1500"/>
              <a:buChar char="○"/>
              <a:defRPr/>
            </a:lvl2pPr>
            <a:lvl3pPr indent="-323850" lvl="2" marL="1371600">
              <a:spcBef>
                <a:spcPts val="0"/>
              </a:spcBef>
              <a:spcAft>
                <a:spcPts val="0"/>
              </a:spcAft>
              <a:buSzPts val="1500"/>
              <a:buChar char="■"/>
              <a:defRPr/>
            </a:lvl3pPr>
            <a:lvl4pPr indent="-323850" lvl="3" marL="1828800">
              <a:spcBef>
                <a:spcPts val="0"/>
              </a:spcBef>
              <a:spcAft>
                <a:spcPts val="0"/>
              </a:spcAft>
              <a:buSzPts val="1500"/>
              <a:buChar char="●"/>
              <a:defRPr/>
            </a:lvl4pPr>
            <a:lvl5pPr indent="-323850" lvl="4" marL="2286000">
              <a:spcBef>
                <a:spcPts val="0"/>
              </a:spcBef>
              <a:spcAft>
                <a:spcPts val="0"/>
              </a:spcAft>
              <a:buSzPts val="1500"/>
              <a:buChar char="○"/>
              <a:defRPr/>
            </a:lvl5pPr>
            <a:lvl6pPr indent="-323850" lvl="5" marL="2743200">
              <a:spcBef>
                <a:spcPts val="0"/>
              </a:spcBef>
              <a:spcAft>
                <a:spcPts val="0"/>
              </a:spcAft>
              <a:buSzPts val="1500"/>
              <a:buChar char="■"/>
              <a:defRPr/>
            </a:lvl6pPr>
            <a:lvl7pPr indent="-323850" lvl="6" marL="3200400">
              <a:spcBef>
                <a:spcPts val="0"/>
              </a:spcBef>
              <a:spcAft>
                <a:spcPts val="0"/>
              </a:spcAft>
              <a:buSzPts val="1500"/>
              <a:buChar char="●"/>
              <a:defRPr/>
            </a:lvl7pPr>
            <a:lvl8pPr indent="-323850" lvl="7" marL="3657600">
              <a:spcBef>
                <a:spcPts val="0"/>
              </a:spcBef>
              <a:spcAft>
                <a:spcPts val="0"/>
              </a:spcAft>
              <a:buSzPts val="1500"/>
              <a:buChar char="○"/>
              <a:defRPr/>
            </a:lvl8pPr>
            <a:lvl9pPr indent="-323850" lvl="8" marL="4114800">
              <a:spcBef>
                <a:spcPts val="0"/>
              </a:spcBef>
              <a:spcAft>
                <a:spcPts val="0"/>
              </a:spcAft>
              <a:buSzPts val="1500"/>
              <a:buChar char="■"/>
              <a:defRPr/>
            </a:lvl9pPr>
          </a:lstStyle>
          <a:p/>
        </p:txBody>
      </p:sp>
      <p:sp>
        <p:nvSpPr>
          <p:cNvPr id="115" name="Google Shape;115;p7"/>
          <p:cNvSpPr txBox="1"/>
          <p:nvPr>
            <p:ph idx="12" type="sldNum"/>
          </p:nvPr>
        </p:nvSpPr>
        <p:spPr>
          <a:xfrm>
            <a:off x="11268061" y="6315968"/>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dk1"/>
        </a:solidFill>
      </p:bgPr>
    </p:bg>
    <p:spTree>
      <p:nvGrpSpPr>
        <p:cNvPr id="116" name="Shape 116"/>
        <p:cNvGrpSpPr/>
        <p:nvPr/>
      </p:nvGrpSpPr>
      <p:grpSpPr>
        <a:xfrm>
          <a:off x="0" y="0"/>
          <a:ext cx="0" cy="0"/>
          <a:chOff x="0" y="0"/>
          <a:chExt cx="0" cy="0"/>
        </a:xfrm>
      </p:grpSpPr>
      <p:grpSp>
        <p:nvGrpSpPr>
          <p:cNvPr id="117" name="Google Shape;117;p8"/>
          <p:cNvGrpSpPr/>
          <p:nvPr/>
        </p:nvGrpSpPr>
        <p:grpSpPr>
          <a:xfrm>
            <a:off x="9155392" y="1742"/>
            <a:ext cx="3023192" cy="3468833"/>
            <a:chOff x="6790514" y="1306"/>
            <a:chExt cx="2267451" cy="2601690"/>
          </a:xfrm>
        </p:grpSpPr>
        <p:grpSp>
          <p:nvGrpSpPr>
            <p:cNvPr id="118" name="Google Shape;118;p8"/>
            <p:cNvGrpSpPr/>
            <p:nvPr/>
          </p:nvGrpSpPr>
          <p:grpSpPr>
            <a:xfrm>
              <a:off x="7067465" y="1306"/>
              <a:ext cx="1990500" cy="1990200"/>
              <a:chOff x="7067465" y="1306"/>
              <a:chExt cx="1990500" cy="1990200"/>
            </a:xfrm>
          </p:grpSpPr>
          <p:sp>
            <p:nvSpPr>
              <p:cNvPr id="119" name="Google Shape;119;p8"/>
              <p:cNvSpPr/>
              <p:nvPr/>
            </p:nvSpPr>
            <p:spPr>
              <a:xfrm rot="-8648551">
                <a:off x="7594313" y="527721"/>
                <a:ext cx="937226" cy="937226"/>
              </a:xfrm>
              <a:prstGeom prst="ellipse">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0" name="Google Shape;120;p8"/>
              <p:cNvSpPr/>
              <p:nvPr/>
            </p:nvSpPr>
            <p:spPr>
              <a:xfrm rot="-8648551">
                <a:off x="7594313" y="527721"/>
                <a:ext cx="937226" cy="937226"/>
              </a:xfrm>
              <a:prstGeom prst="pie">
                <a:avLst>
                  <a:gd fmla="val 19376841" name="adj1"/>
                  <a:gd fmla="val 12313574"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1" name="Google Shape;121;p8"/>
              <p:cNvSpPr/>
              <p:nvPr/>
            </p:nvSpPr>
            <p:spPr>
              <a:xfrm rot="-8649154">
                <a:off x="7349891" y="283705"/>
                <a:ext cx="1425647" cy="1425404"/>
              </a:xfrm>
              <a:prstGeom prst="ellipse">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122" name="Google Shape;122;p8"/>
            <p:cNvGrpSpPr/>
            <p:nvPr/>
          </p:nvGrpSpPr>
          <p:grpSpPr>
            <a:xfrm>
              <a:off x="8207126" y="1807996"/>
              <a:ext cx="795000" cy="795000"/>
              <a:chOff x="8207126" y="1807996"/>
              <a:chExt cx="795000" cy="795000"/>
            </a:xfrm>
          </p:grpSpPr>
          <p:sp>
            <p:nvSpPr>
              <p:cNvPr id="123" name="Google Shape;123;p8"/>
              <p:cNvSpPr/>
              <p:nvPr/>
            </p:nvSpPr>
            <p:spPr>
              <a:xfrm rot="2152054">
                <a:off x="8319942" y="1920813"/>
                <a:ext cx="569367" cy="569367"/>
              </a:xfrm>
              <a:prstGeom prst="ellipse">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4" name="Google Shape;124;p8"/>
              <p:cNvSpPr/>
              <p:nvPr/>
            </p:nvSpPr>
            <p:spPr>
              <a:xfrm rot="2150259">
                <a:off x="8408218" y="2008610"/>
                <a:ext cx="393004" cy="393004"/>
              </a:xfrm>
              <a:prstGeom prst="ellipse">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5" name="Google Shape;125;p8"/>
              <p:cNvSpPr/>
              <p:nvPr/>
            </p:nvSpPr>
            <p:spPr>
              <a:xfrm rot="2150259">
                <a:off x="8408218" y="2008610"/>
                <a:ext cx="393004" cy="393004"/>
              </a:xfrm>
              <a:prstGeom prst="pie">
                <a:avLst>
                  <a:gd fmla="val 5699893" name="adj1"/>
                  <a:gd fmla="val 12313574"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126" name="Google Shape;126;p8"/>
            <p:cNvGrpSpPr/>
            <p:nvPr/>
          </p:nvGrpSpPr>
          <p:grpSpPr>
            <a:xfrm>
              <a:off x="6790514" y="118857"/>
              <a:ext cx="548700" cy="548700"/>
              <a:chOff x="6790514" y="118857"/>
              <a:chExt cx="548700" cy="548700"/>
            </a:xfrm>
          </p:grpSpPr>
          <p:sp>
            <p:nvSpPr>
              <p:cNvPr id="127" name="Google Shape;127;p8"/>
              <p:cNvSpPr/>
              <p:nvPr/>
            </p:nvSpPr>
            <p:spPr>
              <a:xfrm rot="2150259">
                <a:off x="6868362" y="196705"/>
                <a:ext cx="393004" cy="393004"/>
              </a:xfrm>
              <a:prstGeom prst="ellipse">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8" name="Google Shape;128;p8"/>
              <p:cNvSpPr/>
              <p:nvPr/>
            </p:nvSpPr>
            <p:spPr>
              <a:xfrm rot="2150259">
                <a:off x="6868362" y="196705"/>
                <a:ext cx="393004" cy="393004"/>
              </a:xfrm>
              <a:prstGeom prst="pie">
                <a:avLst>
                  <a:gd fmla="val 5699893" name="adj1"/>
                  <a:gd fmla="val 12313574"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sp>
        <p:nvSpPr>
          <p:cNvPr id="129" name="Google Shape;129;p8"/>
          <p:cNvSpPr txBox="1"/>
          <p:nvPr>
            <p:ph type="title"/>
          </p:nvPr>
        </p:nvSpPr>
        <p:spPr>
          <a:xfrm>
            <a:off x="1098667" y="1018133"/>
            <a:ext cx="7810500" cy="4764300"/>
          </a:xfrm>
          <a:prstGeom prst="rect">
            <a:avLst/>
          </a:prstGeom>
        </p:spPr>
        <p:txBody>
          <a:bodyPr anchorCtr="0" anchor="ctr" bIns="121900" lIns="121900" spcFirstLastPara="1" rIns="121900" wrap="square" tIns="121900">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130" name="Google Shape;130;p8"/>
          <p:cNvSpPr txBox="1"/>
          <p:nvPr>
            <p:ph idx="12" type="sldNum"/>
          </p:nvPr>
        </p:nvSpPr>
        <p:spPr>
          <a:xfrm>
            <a:off x="11268061" y="6315968"/>
            <a:ext cx="731700" cy="524700"/>
          </a:xfrm>
          <a:prstGeom prst="rect">
            <a:avLst/>
          </a:prstGeom>
        </p:spPr>
        <p:txBody>
          <a:bodyPr anchorCtr="0" anchor="ctr" bIns="121900" lIns="121900" spcFirstLastPara="1" rIns="121900" wrap="square" tIns="12190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31" name="Shape 131"/>
        <p:cNvGrpSpPr/>
        <p:nvPr/>
      </p:nvGrpSpPr>
      <p:grpSpPr>
        <a:xfrm>
          <a:off x="0" y="0"/>
          <a:ext cx="0" cy="0"/>
          <a:chOff x="0" y="0"/>
          <a:chExt cx="0" cy="0"/>
        </a:xfrm>
      </p:grpSpPr>
      <p:grpSp>
        <p:nvGrpSpPr>
          <p:cNvPr id="132" name="Google Shape;132;p9"/>
          <p:cNvGrpSpPr/>
          <p:nvPr/>
        </p:nvGrpSpPr>
        <p:grpSpPr>
          <a:xfrm>
            <a:off x="834621" y="399168"/>
            <a:ext cx="1332416" cy="1332416"/>
            <a:chOff x="348199" y="179450"/>
            <a:chExt cx="1116300" cy="1116300"/>
          </a:xfrm>
        </p:grpSpPr>
        <p:sp>
          <p:nvSpPr>
            <p:cNvPr id="133" name="Google Shape;133;p9"/>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34" name="Google Shape;134;p9"/>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135" name="Google Shape;135;p9"/>
          <p:cNvSpPr txBox="1"/>
          <p:nvPr>
            <p:ph type="title"/>
          </p:nvPr>
        </p:nvSpPr>
        <p:spPr>
          <a:xfrm>
            <a:off x="1738400" y="798100"/>
            <a:ext cx="4574100" cy="2653500"/>
          </a:xfrm>
          <a:prstGeom prst="rect">
            <a:avLst/>
          </a:prstGeom>
          <a:ln cap="flat" cmpd="sng" w="9525">
            <a:solidFill>
              <a:schemeClr val="lt1"/>
            </a:solidFill>
            <a:prstDash val="solid"/>
            <a:round/>
            <a:headEnd len="sm" w="sm" type="none"/>
            <a:tailEnd len="sm" w="sm" type="none"/>
          </a:ln>
        </p:spPr>
        <p:txBody>
          <a:bodyPr anchorCtr="0" anchor="t" bIns="121900" lIns="121900" spcFirstLastPara="1" rIns="121900" wrap="square" tIns="121900">
            <a:normAutofit/>
          </a:bodyPr>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p:txBody>
      </p:sp>
      <p:sp>
        <p:nvSpPr>
          <p:cNvPr id="136" name="Google Shape;136;p9"/>
          <p:cNvSpPr txBox="1"/>
          <p:nvPr>
            <p:ph idx="1" type="subTitle"/>
          </p:nvPr>
        </p:nvSpPr>
        <p:spPr>
          <a:xfrm>
            <a:off x="1738400" y="3657604"/>
            <a:ext cx="4574100" cy="968100"/>
          </a:xfrm>
          <a:prstGeom prst="rect">
            <a:avLst/>
          </a:prstGeom>
          <a:ln cap="flat" cmpd="sng" w="9525">
            <a:solidFill>
              <a:schemeClr val="lt1"/>
            </a:solidFill>
            <a:prstDash val="solid"/>
            <a:round/>
            <a:headEnd len="sm" w="sm" type="none"/>
            <a:tailEnd len="sm" w="sm" type="none"/>
          </a:ln>
        </p:spPr>
        <p:txBody>
          <a:bodyPr anchorCtr="0" anchor="t" bIns="121900" lIns="121900" spcFirstLastPara="1" rIns="121900" wrap="square" tIns="121900">
            <a:normAutofit/>
          </a:bodyPr>
          <a:lstStyle>
            <a:lvl1pPr lvl="0">
              <a:lnSpc>
                <a:spcPct val="100000"/>
              </a:lnSpc>
              <a:spcBef>
                <a:spcPts val="0"/>
              </a:spcBef>
              <a:spcAft>
                <a:spcPts val="0"/>
              </a:spcAft>
              <a:buSzPts val="2100"/>
              <a:buNone/>
              <a:defRPr sz="2100"/>
            </a:lvl1pPr>
            <a:lvl2pPr lvl="1">
              <a:lnSpc>
                <a:spcPct val="100000"/>
              </a:lnSpc>
              <a:spcBef>
                <a:spcPts val="0"/>
              </a:spcBef>
              <a:spcAft>
                <a:spcPts val="0"/>
              </a:spcAft>
              <a:buSzPts val="2100"/>
              <a:buNone/>
              <a:defRPr sz="2100"/>
            </a:lvl2pPr>
            <a:lvl3pPr lvl="2">
              <a:lnSpc>
                <a:spcPct val="100000"/>
              </a:lnSpc>
              <a:spcBef>
                <a:spcPts val="0"/>
              </a:spcBef>
              <a:spcAft>
                <a:spcPts val="0"/>
              </a:spcAft>
              <a:buSzPts val="2100"/>
              <a:buNone/>
              <a:defRPr sz="2100"/>
            </a:lvl3pPr>
            <a:lvl4pPr lvl="3">
              <a:lnSpc>
                <a:spcPct val="100000"/>
              </a:lnSpc>
              <a:spcBef>
                <a:spcPts val="0"/>
              </a:spcBef>
              <a:spcAft>
                <a:spcPts val="0"/>
              </a:spcAft>
              <a:buSzPts val="2100"/>
              <a:buNone/>
              <a:defRPr sz="2100"/>
            </a:lvl4pPr>
            <a:lvl5pPr lvl="4">
              <a:lnSpc>
                <a:spcPct val="100000"/>
              </a:lnSpc>
              <a:spcBef>
                <a:spcPts val="0"/>
              </a:spcBef>
              <a:spcAft>
                <a:spcPts val="0"/>
              </a:spcAft>
              <a:buSzPts val="2100"/>
              <a:buNone/>
              <a:defRPr sz="2100"/>
            </a:lvl5pPr>
            <a:lvl6pPr lvl="5">
              <a:lnSpc>
                <a:spcPct val="100000"/>
              </a:lnSpc>
              <a:spcBef>
                <a:spcPts val="0"/>
              </a:spcBef>
              <a:spcAft>
                <a:spcPts val="0"/>
              </a:spcAft>
              <a:buSzPts val="2100"/>
              <a:buNone/>
              <a:defRPr sz="2100"/>
            </a:lvl6pPr>
            <a:lvl7pPr lvl="6">
              <a:lnSpc>
                <a:spcPct val="100000"/>
              </a:lnSpc>
              <a:spcBef>
                <a:spcPts val="0"/>
              </a:spcBef>
              <a:spcAft>
                <a:spcPts val="0"/>
              </a:spcAft>
              <a:buSzPts val="2100"/>
              <a:buNone/>
              <a:defRPr sz="2100"/>
            </a:lvl7pPr>
            <a:lvl8pPr lvl="7">
              <a:lnSpc>
                <a:spcPct val="100000"/>
              </a:lnSpc>
              <a:spcBef>
                <a:spcPts val="0"/>
              </a:spcBef>
              <a:spcAft>
                <a:spcPts val="0"/>
              </a:spcAft>
              <a:buSzPts val="2100"/>
              <a:buNone/>
              <a:defRPr sz="2100"/>
            </a:lvl8pPr>
            <a:lvl9pPr lvl="8">
              <a:lnSpc>
                <a:spcPct val="100000"/>
              </a:lnSpc>
              <a:spcBef>
                <a:spcPts val="0"/>
              </a:spcBef>
              <a:spcAft>
                <a:spcPts val="0"/>
              </a:spcAft>
              <a:buSzPts val="2100"/>
              <a:buNone/>
              <a:defRPr sz="2100"/>
            </a:lvl9pPr>
          </a:lstStyle>
          <a:p/>
        </p:txBody>
      </p:sp>
      <p:sp>
        <p:nvSpPr>
          <p:cNvPr id="137" name="Google Shape;137;p9"/>
          <p:cNvSpPr txBox="1"/>
          <p:nvPr>
            <p:ph idx="2" type="body"/>
          </p:nvPr>
        </p:nvSpPr>
        <p:spPr>
          <a:xfrm>
            <a:off x="6538267" y="881333"/>
            <a:ext cx="4574100" cy="5160900"/>
          </a:xfrm>
          <a:prstGeom prst="rect">
            <a:avLst/>
          </a:prstGeom>
          <a:ln cap="flat" cmpd="sng" w="9525">
            <a:solidFill>
              <a:schemeClr val="lt1"/>
            </a:solidFill>
            <a:prstDash val="solid"/>
            <a:round/>
            <a:headEnd len="sm" w="sm" type="none"/>
            <a:tailEnd len="sm" w="sm" type="none"/>
          </a:ln>
        </p:spPr>
        <p:txBody>
          <a:bodyPr anchorCtr="0" anchor="t" bIns="121900" lIns="121900" spcFirstLastPara="1" rIns="121900" wrap="square" tIns="121900">
            <a:normAutofit/>
          </a:bodyPr>
          <a:lstStyle>
            <a:lvl1pPr indent="-336550" lvl="0" marL="457200">
              <a:spcBef>
                <a:spcPts val="0"/>
              </a:spcBef>
              <a:spcAft>
                <a:spcPts val="0"/>
              </a:spcAft>
              <a:buSzPts val="1700"/>
              <a:buChar char="●"/>
              <a:defRPr/>
            </a:lvl1pPr>
            <a:lvl2pPr indent="-323850" lvl="1" marL="914400">
              <a:spcBef>
                <a:spcPts val="0"/>
              </a:spcBef>
              <a:spcAft>
                <a:spcPts val="0"/>
              </a:spcAft>
              <a:buSzPts val="1500"/>
              <a:buChar char="○"/>
              <a:defRPr/>
            </a:lvl2pPr>
            <a:lvl3pPr indent="-323850" lvl="2" marL="1371600">
              <a:spcBef>
                <a:spcPts val="0"/>
              </a:spcBef>
              <a:spcAft>
                <a:spcPts val="0"/>
              </a:spcAft>
              <a:buSzPts val="1500"/>
              <a:buChar char="■"/>
              <a:defRPr/>
            </a:lvl3pPr>
            <a:lvl4pPr indent="-323850" lvl="3" marL="1828800">
              <a:spcBef>
                <a:spcPts val="0"/>
              </a:spcBef>
              <a:spcAft>
                <a:spcPts val="0"/>
              </a:spcAft>
              <a:buSzPts val="1500"/>
              <a:buChar char="●"/>
              <a:defRPr/>
            </a:lvl4pPr>
            <a:lvl5pPr indent="-323850" lvl="4" marL="2286000">
              <a:spcBef>
                <a:spcPts val="0"/>
              </a:spcBef>
              <a:spcAft>
                <a:spcPts val="0"/>
              </a:spcAft>
              <a:buSzPts val="1500"/>
              <a:buChar char="○"/>
              <a:defRPr/>
            </a:lvl5pPr>
            <a:lvl6pPr indent="-323850" lvl="5" marL="2743200">
              <a:spcBef>
                <a:spcPts val="0"/>
              </a:spcBef>
              <a:spcAft>
                <a:spcPts val="0"/>
              </a:spcAft>
              <a:buSzPts val="1500"/>
              <a:buChar char="■"/>
              <a:defRPr/>
            </a:lvl6pPr>
            <a:lvl7pPr indent="-323850" lvl="6" marL="3200400">
              <a:spcBef>
                <a:spcPts val="0"/>
              </a:spcBef>
              <a:spcAft>
                <a:spcPts val="0"/>
              </a:spcAft>
              <a:buSzPts val="1500"/>
              <a:buChar char="●"/>
              <a:defRPr/>
            </a:lvl7pPr>
            <a:lvl8pPr indent="-323850" lvl="7" marL="3657600">
              <a:spcBef>
                <a:spcPts val="0"/>
              </a:spcBef>
              <a:spcAft>
                <a:spcPts val="0"/>
              </a:spcAft>
              <a:buSzPts val="1500"/>
              <a:buChar char="○"/>
              <a:defRPr/>
            </a:lvl8pPr>
            <a:lvl9pPr indent="-323850" lvl="8" marL="4114800">
              <a:spcBef>
                <a:spcPts val="0"/>
              </a:spcBef>
              <a:spcAft>
                <a:spcPts val="0"/>
              </a:spcAft>
              <a:buSzPts val="1500"/>
              <a:buChar char="■"/>
              <a:defRPr/>
            </a:lvl9pPr>
          </a:lstStyle>
          <a:p/>
        </p:txBody>
      </p:sp>
      <p:sp>
        <p:nvSpPr>
          <p:cNvPr id="138" name="Google Shape;138;p9"/>
          <p:cNvSpPr txBox="1"/>
          <p:nvPr>
            <p:ph idx="12" type="sldNum"/>
          </p:nvPr>
        </p:nvSpPr>
        <p:spPr>
          <a:xfrm>
            <a:off x="11268061" y="6315968"/>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9" name="Shape 139"/>
        <p:cNvGrpSpPr/>
        <p:nvPr/>
      </p:nvGrpSpPr>
      <p:grpSpPr>
        <a:xfrm>
          <a:off x="0" y="0"/>
          <a:ext cx="0" cy="0"/>
          <a:chOff x="0" y="0"/>
          <a:chExt cx="0" cy="0"/>
        </a:xfrm>
      </p:grpSpPr>
      <p:grpSp>
        <p:nvGrpSpPr>
          <p:cNvPr id="140" name="Google Shape;140;p10"/>
          <p:cNvGrpSpPr/>
          <p:nvPr/>
        </p:nvGrpSpPr>
        <p:grpSpPr>
          <a:xfrm>
            <a:off x="951176" y="5129497"/>
            <a:ext cx="1100560" cy="1100560"/>
            <a:chOff x="348199" y="179450"/>
            <a:chExt cx="1116300" cy="1116300"/>
          </a:xfrm>
        </p:grpSpPr>
        <p:sp>
          <p:nvSpPr>
            <p:cNvPr id="141" name="Google Shape;141;p10"/>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42" name="Google Shape;142;p10"/>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143" name="Google Shape;143;p10"/>
          <p:cNvSpPr txBox="1"/>
          <p:nvPr>
            <p:ph idx="1" type="body"/>
          </p:nvPr>
        </p:nvSpPr>
        <p:spPr>
          <a:xfrm>
            <a:off x="1738400" y="5518633"/>
            <a:ext cx="7790700" cy="713100"/>
          </a:xfrm>
          <a:prstGeom prst="rect">
            <a:avLst/>
          </a:prstGeom>
        </p:spPr>
        <p:txBody>
          <a:bodyPr anchorCtr="0" anchor="t" bIns="121900" lIns="121900" spcFirstLastPara="1" rIns="121900" wrap="square" tIns="121900">
            <a:normAutofit/>
          </a:bodyPr>
          <a:lstStyle>
            <a:lvl1pPr indent="-228600" lvl="0" marL="457200">
              <a:lnSpc>
                <a:spcPct val="100000"/>
              </a:lnSpc>
              <a:spcBef>
                <a:spcPts val="0"/>
              </a:spcBef>
              <a:spcAft>
                <a:spcPts val="0"/>
              </a:spcAft>
              <a:buSzPts val="1700"/>
              <a:buNone/>
              <a:defRPr/>
            </a:lvl1pPr>
          </a:lstStyle>
          <a:p/>
        </p:txBody>
      </p:sp>
      <p:sp>
        <p:nvSpPr>
          <p:cNvPr id="144" name="Google Shape;144;p10"/>
          <p:cNvSpPr txBox="1"/>
          <p:nvPr>
            <p:ph idx="12" type="sldNum"/>
          </p:nvPr>
        </p:nvSpPr>
        <p:spPr>
          <a:xfrm>
            <a:off x="11268061" y="6315968"/>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mentum">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rmAutofit/>
          </a:bodyPr>
          <a:lstStyle>
            <a:lvl1pPr lvl="0">
              <a:spcBef>
                <a:spcPts val="0"/>
              </a:spcBef>
              <a:spcAft>
                <a:spcPts val="0"/>
              </a:spcAft>
              <a:buClr>
                <a:schemeClr val="dk2"/>
              </a:buClr>
              <a:buSzPts val="3700"/>
              <a:buFont typeface="Maven Pro"/>
              <a:buNone/>
              <a:defRPr b="1" sz="3700">
                <a:solidFill>
                  <a:schemeClr val="dk2"/>
                </a:solidFill>
                <a:latin typeface="Maven Pro"/>
                <a:ea typeface="Maven Pro"/>
                <a:cs typeface="Maven Pro"/>
                <a:sym typeface="Maven Pro"/>
              </a:defRPr>
            </a:lvl1pPr>
            <a:lvl2pPr lvl="1">
              <a:spcBef>
                <a:spcPts val="0"/>
              </a:spcBef>
              <a:spcAft>
                <a:spcPts val="0"/>
              </a:spcAft>
              <a:buClr>
                <a:schemeClr val="dk2"/>
              </a:buClr>
              <a:buSzPts val="3700"/>
              <a:buFont typeface="Maven Pro"/>
              <a:buNone/>
              <a:defRPr b="1" sz="3700">
                <a:solidFill>
                  <a:schemeClr val="dk2"/>
                </a:solidFill>
                <a:latin typeface="Maven Pro"/>
                <a:ea typeface="Maven Pro"/>
                <a:cs typeface="Maven Pro"/>
                <a:sym typeface="Maven Pro"/>
              </a:defRPr>
            </a:lvl2pPr>
            <a:lvl3pPr lvl="2">
              <a:spcBef>
                <a:spcPts val="0"/>
              </a:spcBef>
              <a:spcAft>
                <a:spcPts val="0"/>
              </a:spcAft>
              <a:buClr>
                <a:schemeClr val="dk2"/>
              </a:buClr>
              <a:buSzPts val="3700"/>
              <a:buFont typeface="Maven Pro"/>
              <a:buNone/>
              <a:defRPr b="1" sz="3700">
                <a:solidFill>
                  <a:schemeClr val="dk2"/>
                </a:solidFill>
                <a:latin typeface="Maven Pro"/>
                <a:ea typeface="Maven Pro"/>
                <a:cs typeface="Maven Pro"/>
                <a:sym typeface="Maven Pro"/>
              </a:defRPr>
            </a:lvl3pPr>
            <a:lvl4pPr lvl="3">
              <a:spcBef>
                <a:spcPts val="0"/>
              </a:spcBef>
              <a:spcAft>
                <a:spcPts val="0"/>
              </a:spcAft>
              <a:buClr>
                <a:schemeClr val="dk2"/>
              </a:buClr>
              <a:buSzPts val="3700"/>
              <a:buFont typeface="Maven Pro"/>
              <a:buNone/>
              <a:defRPr b="1" sz="3700">
                <a:solidFill>
                  <a:schemeClr val="dk2"/>
                </a:solidFill>
                <a:latin typeface="Maven Pro"/>
                <a:ea typeface="Maven Pro"/>
                <a:cs typeface="Maven Pro"/>
                <a:sym typeface="Maven Pro"/>
              </a:defRPr>
            </a:lvl4pPr>
            <a:lvl5pPr lvl="4">
              <a:spcBef>
                <a:spcPts val="0"/>
              </a:spcBef>
              <a:spcAft>
                <a:spcPts val="0"/>
              </a:spcAft>
              <a:buClr>
                <a:schemeClr val="dk2"/>
              </a:buClr>
              <a:buSzPts val="3700"/>
              <a:buFont typeface="Maven Pro"/>
              <a:buNone/>
              <a:defRPr b="1" sz="3700">
                <a:solidFill>
                  <a:schemeClr val="dk2"/>
                </a:solidFill>
                <a:latin typeface="Maven Pro"/>
                <a:ea typeface="Maven Pro"/>
                <a:cs typeface="Maven Pro"/>
                <a:sym typeface="Maven Pro"/>
              </a:defRPr>
            </a:lvl5pPr>
            <a:lvl6pPr lvl="5">
              <a:spcBef>
                <a:spcPts val="0"/>
              </a:spcBef>
              <a:spcAft>
                <a:spcPts val="0"/>
              </a:spcAft>
              <a:buClr>
                <a:schemeClr val="dk2"/>
              </a:buClr>
              <a:buSzPts val="3700"/>
              <a:buFont typeface="Maven Pro"/>
              <a:buNone/>
              <a:defRPr b="1" sz="3700">
                <a:solidFill>
                  <a:schemeClr val="dk2"/>
                </a:solidFill>
                <a:latin typeface="Maven Pro"/>
                <a:ea typeface="Maven Pro"/>
                <a:cs typeface="Maven Pro"/>
                <a:sym typeface="Maven Pro"/>
              </a:defRPr>
            </a:lvl6pPr>
            <a:lvl7pPr lvl="6">
              <a:spcBef>
                <a:spcPts val="0"/>
              </a:spcBef>
              <a:spcAft>
                <a:spcPts val="0"/>
              </a:spcAft>
              <a:buClr>
                <a:schemeClr val="dk2"/>
              </a:buClr>
              <a:buSzPts val="3700"/>
              <a:buFont typeface="Maven Pro"/>
              <a:buNone/>
              <a:defRPr b="1" sz="3700">
                <a:solidFill>
                  <a:schemeClr val="dk2"/>
                </a:solidFill>
                <a:latin typeface="Maven Pro"/>
                <a:ea typeface="Maven Pro"/>
                <a:cs typeface="Maven Pro"/>
                <a:sym typeface="Maven Pro"/>
              </a:defRPr>
            </a:lvl7pPr>
            <a:lvl8pPr lvl="7">
              <a:spcBef>
                <a:spcPts val="0"/>
              </a:spcBef>
              <a:spcAft>
                <a:spcPts val="0"/>
              </a:spcAft>
              <a:buClr>
                <a:schemeClr val="dk2"/>
              </a:buClr>
              <a:buSzPts val="3700"/>
              <a:buFont typeface="Maven Pro"/>
              <a:buNone/>
              <a:defRPr b="1" sz="3700">
                <a:solidFill>
                  <a:schemeClr val="dk2"/>
                </a:solidFill>
                <a:latin typeface="Maven Pro"/>
                <a:ea typeface="Maven Pro"/>
                <a:cs typeface="Maven Pro"/>
                <a:sym typeface="Maven Pro"/>
              </a:defRPr>
            </a:lvl8pPr>
            <a:lvl9pPr lvl="8">
              <a:spcBef>
                <a:spcPts val="0"/>
              </a:spcBef>
              <a:spcAft>
                <a:spcPts val="0"/>
              </a:spcAft>
              <a:buClr>
                <a:schemeClr val="dk2"/>
              </a:buClr>
              <a:buSzPts val="3700"/>
              <a:buFont typeface="Maven Pro"/>
              <a:buNone/>
              <a:defRPr b="1" sz="3700">
                <a:solidFill>
                  <a:schemeClr val="dk2"/>
                </a:solidFill>
                <a:latin typeface="Maven Pro"/>
                <a:ea typeface="Maven Pro"/>
                <a:cs typeface="Maven Pro"/>
                <a:sym typeface="Maven Pro"/>
              </a:defRPr>
            </a:lvl9pPr>
          </a:lstStyle>
          <a:p/>
        </p:txBody>
      </p:sp>
      <p:sp>
        <p:nvSpPr>
          <p:cNvPr id="11" name="Google Shape;11;p1"/>
          <p:cNvSpPr txBox="1"/>
          <p:nvPr>
            <p:ph idx="1" type="body"/>
          </p:nvPr>
        </p:nvSpPr>
        <p:spPr>
          <a:xfrm>
            <a:off x="415600" y="1536633"/>
            <a:ext cx="11360700" cy="4555200"/>
          </a:xfrm>
          <a:prstGeom prst="rect">
            <a:avLst/>
          </a:prstGeom>
          <a:noFill/>
          <a:ln>
            <a:noFill/>
          </a:ln>
        </p:spPr>
        <p:txBody>
          <a:bodyPr anchorCtr="0" anchor="t" bIns="121900" lIns="121900" spcFirstLastPara="1" rIns="121900" wrap="square" tIns="121900">
            <a:normAutofit/>
          </a:bodyPr>
          <a:lstStyle>
            <a:lvl1pPr indent="-336550" lvl="0" marL="457200">
              <a:lnSpc>
                <a:spcPct val="115000"/>
              </a:lnSpc>
              <a:spcBef>
                <a:spcPts val="0"/>
              </a:spcBef>
              <a:spcAft>
                <a:spcPts val="0"/>
              </a:spcAft>
              <a:buClr>
                <a:schemeClr val="dk2"/>
              </a:buClr>
              <a:buSzPts val="1700"/>
              <a:buFont typeface="Nunito"/>
              <a:buChar char="●"/>
              <a:defRPr sz="1700">
                <a:solidFill>
                  <a:schemeClr val="dk2"/>
                </a:solidFill>
                <a:latin typeface="Nunito"/>
                <a:ea typeface="Nunito"/>
                <a:cs typeface="Nunito"/>
                <a:sym typeface="Nunito"/>
              </a:defRPr>
            </a:lvl1pPr>
            <a:lvl2pPr indent="-323850" lvl="1" marL="914400">
              <a:lnSpc>
                <a:spcPct val="115000"/>
              </a:lnSpc>
              <a:spcBef>
                <a:spcPts val="0"/>
              </a:spcBef>
              <a:spcAft>
                <a:spcPts val="0"/>
              </a:spcAft>
              <a:buClr>
                <a:schemeClr val="dk2"/>
              </a:buClr>
              <a:buSzPts val="1500"/>
              <a:buFont typeface="Nunito"/>
              <a:buChar char="○"/>
              <a:defRPr sz="1500">
                <a:solidFill>
                  <a:schemeClr val="dk2"/>
                </a:solidFill>
                <a:latin typeface="Nunito"/>
                <a:ea typeface="Nunito"/>
                <a:cs typeface="Nunito"/>
                <a:sym typeface="Nunito"/>
              </a:defRPr>
            </a:lvl2pPr>
            <a:lvl3pPr indent="-323850" lvl="2" marL="1371600">
              <a:lnSpc>
                <a:spcPct val="115000"/>
              </a:lnSpc>
              <a:spcBef>
                <a:spcPts val="0"/>
              </a:spcBef>
              <a:spcAft>
                <a:spcPts val="0"/>
              </a:spcAft>
              <a:buClr>
                <a:schemeClr val="dk2"/>
              </a:buClr>
              <a:buSzPts val="1500"/>
              <a:buFont typeface="Nunito"/>
              <a:buChar char="■"/>
              <a:defRPr sz="1500">
                <a:solidFill>
                  <a:schemeClr val="dk2"/>
                </a:solidFill>
                <a:latin typeface="Nunito"/>
                <a:ea typeface="Nunito"/>
                <a:cs typeface="Nunito"/>
                <a:sym typeface="Nunito"/>
              </a:defRPr>
            </a:lvl3pPr>
            <a:lvl4pPr indent="-323850" lvl="3" marL="1828800">
              <a:lnSpc>
                <a:spcPct val="115000"/>
              </a:lnSpc>
              <a:spcBef>
                <a:spcPts val="0"/>
              </a:spcBef>
              <a:spcAft>
                <a:spcPts val="0"/>
              </a:spcAft>
              <a:buClr>
                <a:schemeClr val="dk2"/>
              </a:buClr>
              <a:buSzPts val="1500"/>
              <a:buFont typeface="Nunito"/>
              <a:buChar char="●"/>
              <a:defRPr sz="1500">
                <a:solidFill>
                  <a:schemeClr val="dk2"/>
                </a:solidFill>
                <a:latin typeface="Nunito"/>
                <a:ea typeface="Nunito"/>
                <a:cs typeface="Nunito"/>
                <a:sym typeface="Nunito"/>
              </a:defRPr>
            </a:lvl4pPr>
            <a:lvl5pPr indent="-323850" lvl="4" marL="2286000">
              <a:lnSpc>
                <a:spcPct val="115000"/>
              </a:lnSpc>
              <a:spcBef>
                <a:spcPts val="0"/>
              </a:spcBef>
              <a:spcAft>
                <a:spcPts val="0"/>
              </a:spcAft>
              <a:buClr>
                <a:schemeClr val="dk2"/>
              </a:buClr>
              <a:buSzPts val="1500"/>
              <a:buFont typeface="Nunito"/>
              <a:buChar char="○"/>
              <a:defRPr sz="1500">
                <a:solidFill>
                  <a:schemeClr val="dk2"/>
                </a:solidFill>
                <a:latin typeface="Nunito"/>
                <a:ea typeface="Nunito"/>
                <a:cs typeface="Nunito"/>
                <a:sym typeface="Nunito"/>
              </a:defRPr>
            </a:lvl5pPr>
            <a:lvl6pPr indent="-323850" lvl="5" marL="2743200">
              <a:lnSpc>
                <a:spcPct val="115000"/>
              </a:lnSpc>
              <a:spcBef>
                <a:spcPts val="0"/>
              </a:spcBef>
              <a:spcAft>
                <a:spcPts val="0"/>
              </a:spcAft>
              <a:buClr>
                <a:schemeClr val="dk2"/>
              </a:buClr>
              <a:buSzPts val="1500"/>
              <a:buFont typeface="Nunito"/>
              <a:buChar char="■"/>
              <a:defRPr sz="1500">
                <a:solidFill>
                  <a:schemeClr val="dk2"/>
                </a:solidFill>
                <a:latin typeface="Nunito"/>
                <a:ea typeface="Nunito"/>
                <a:cs typeface="Nunito"/>
                <a:sym typeface="Nunito"/>
              </a:defRPr>
            </a:lvl6pPr>
            <a:lvl7pPr indent="-323850" lvl="6" marL="3200400">
              <a:lnSpc>
                <a:spcPct val="115000"/>
              </a:lnSpc>
              <a:spcBef>
                <a:spcPts val="0"/>
              </a:spcBef>
              <a:spcAft>
                <a:spcPts val="0"/>
              </a:spcAft>
              <a:buClr>
                <a:schemeClr val="dk2"/>
              </a:buClr>
              <a:buSzPts val="1500"/>
              <a:buFont typeface="Nunito"/>
              <a:buChar char="●"/>
              <a:defRPr sz="1500">
                <a:solidFill>
                  <a:schemeClr val="dk2"/>
                </a:solidFill>
                <a:latin typeface="Nunito"/>
                <a:ea typeface="Nunito"/>
                <a:cs typeface="Nunito"/>
                <a:sym typeface="Nunito"/>
              </a:defRPr>
            </a:lvl7pPr>
            <a:lvl8pPr indent="-323850" lvl="7" marL="3657600">
              <a:lnSpc>
                <a:spcPct val="115000"/>
              </a:lnSpc>
              <a:spcBef>
                <a:spcPts val="0"/>
              </a:spcBef>
              <a:spcAft>
                <a:spcPts val="0"/>
              </a:spcAft>
              <a:buClr>
                <a:schemeClr val="dk2"/>
              </a:buClr>
              <a:buSzPts val="1500"/>
              <a:buFont typeface="Nunito"/>
              <a:buChar char="○"/>
              <a:defRPr sz="1500">
                <a:solidFill>
                  <a:schemeClr val="dk2"/>
                </a:solidFill>
                <a:latin typeface="Nunito"/>
                <a:ea typeface="Nunito"/>
                <a:cs typeface="Nunito"/>
                <a:sym typeface="Nunito"/>
              </a:defRPr>
            </a:lvl8pPr>
            <a:lvl9pPr indent="-323850" lvl="8" marL="4114800">
              <a:lnSpc>
                <a:spcPct val="115000"/>
              </a:lnSpc>
              <a:spcBef>
                <a:spcPts val="0"/>
              </a:spcBef>
              <a:spcAft>
                <a:spcPts val="0"/>
              </a:spcAft>
              <a:buClr>
                <a:schemeClr val="dk2"/>
              </a:buClr>
              <a:buSzPts val="1500"/>
              <a:buFont typeface="Nunito"/>
              <a:buChar char="■"/>
              <a:defRPr sz="1500">
                <a:solidFill>
                  <a:schemeClr val="dk2"/>
                </a:solidFill>
                <a:latin typeface="Nunito"/>
                <a:ea typeface="Nunito"/>
                <a:cs typeface="Nunito"/>
                <a:sym typeface="Nunito"/>
              </a:defRPr>
            </a:lvl9pPr>
          </a:lstStyle>
          <a:p/>
        </p:txBody>
      </p:sp>
      <p:sp>
        <p:nvSpPr>
          <p:cNvPr id="12" name="Google Shape;12;p1"/>
          <p:cNvSpPr txBox="1"/>
          <p:nvPr>
            <p:ph idx="12" type="sldNum"/>
          </p:nvPr>
        </p:nvSpPr>
        <p:spPr>
          <a:xfrm>
            <a:off x="11268061" y="6315968"/>
            <a:ext cx="731700" cy="524700"/>
          </a:xfrm>
          <a:prstGeom prst="rect">
            <a:avLst/>
          </a:prstGeom>
          <a:noFill/>
          <a:ln>
            <a:noFill/>
          </a:ln>
        </p:spPr>
        <p:txBody>
          <a:bodyPr anchorCtr="0" anchor="ctr" bIns="121900" lIns="121900" spcFirstLastPara="1" rIns="121900" wrap="square" tIns="121900">
            <a:normAutofit/>
          </a:bodyPr>
          <a:lstStyle>
            <a:lvl1pPr lvl="0" algn="r">
              <a:buNone/>
              <a:defRPr sz="1200">
                <a:solidFill>
                  <a:schemeClr val="dk2"/>
                </a:solidFill>
                <a:latin typeface="Nunito"/>
                <a:ea typeface="Nunito"/>
                <a:cs typeface="Nunito"/>
                <a:sym typeface="Nunito"/>
              </a:defRPr>
            </a:lvl1pPr>
            <a:lvl2pPr lvl="1" algn="r">
              <a:buNone/>
              <a:defRPr sz="1200">
                <a:solidFill>
                  <a:schemeClr val="dk2"/>
                </a:solidFill>
                <a:latin typeface="Nunito"/>
                <a:ea typeface="Nunito"/>
                <a:cs typeface="Nunito"/>
                <a:sym typeface="Nunito"/>
              </a:defRPr>
            </a:lvl2pPr>
            <a:lvl3pPr lvl="2" algn="r">
              <a:buNone/>
              <a:defRPr sz="1200">
                <a:solidFill>
                  <a:schemeClr val="dk2"/>
                </a:solidFill>
                <a:latin typeface="Nunito"/>
                <a:ea typeface="Nunito"/>
                <a:cs typeface="Nunito"/>
                <a:sym typeface="Nunito"/>
              </a:defRPr>
            </a:lvl3pPr>
            <a:lvl4pPr lvl="3" algn="r">
              <a:buNone/>
              <a:defRPr sz="1200">
                <a:solidFill>
                  <a:schemeClr val="dk2"/>
                </a:solidFill>
                <a:latin typeface="Nunito"/>
                <a:ea typeface="Nunito"/>
                <a:cs typeface="Nunito"/>
                <a:sym typeface="Nunito"/>
              </a:defRPr>
            </a:lvl4pPr>
            <a:lvl5pPr lvl="4" algn="r">
              <a:buNone/>
              <a:defRPr sz="1200">
                <a:solidFill>
                  <a:schemeClr val="dk2"/>
                </a:solidFill>
                <a:latin typeface="Nunito"/>
                <a:ea typeface="Nunito"/>
                <a:cs typeface="Nunito"/>
                <a:sym typeface="Nunito"/>
              </a:defRPr>
            </a:lvl5pPr>
            <a:lvl6pPr lvl="5" algn="r">
              <a:buNone/>
              <a:defRPr sz="1200">
                <a:solidFill>
                  <a:schemeClr val="dk2"/>
                </a:solidFill>
                <a:latin typeface="Nunito"/>
                <a:ea typeface="Nunito"/>
                <a:cs typeface="Nunito"/>
                <a:sym typeface="Nunito"/>
              </a:defRPr>
            </a:lvl6pPr>
            <a:lvl7pPr lvl="6" algn="r">
              <a:buNone/>
              <a:defRPr sz="1200">
                <a:solidFill>
                  <a:schemeClr val="dk2"/>
                </a:solidFill>
                <a:latin typeface="Nunito"/>
                <a:ea typeface="Nunito"/>
                <a:cs typeface="Nunito"/>
                <a:sym typeface="Nunito"/>
              </a:defRPr>
            </a:lvl7pPr>
            <a:lvl8pPr lvl="7" algn="r">
              <a:buNone/>
              <a:defRPr sz="1200">
                <a:solidFill>
                  <a:schemeClr val="dk2"/>
                </a:solidFill>
                <a:latin typeface="Nunito"/>
                <a:ea typeface="Nunito"/>
                <a:cs typeface="Nunito"/>
                <a:sym typeface="Nunito"/>
              </a:defRPr>
            </a:lvl8pPr>
            <a:lvl9pPr lvl="8" algn="r">
              <a:buNone/>
              <a:defRPr sz="12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2.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14.png"/><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14.png"/><Relationship Id="rId4" Type="http://schemas.openxmlformats.org/officeDocument/2006/relationships/image" Target="../media/image6.png"/><Relationship Id="rId5"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 Id="rId3" Type="http://schemas.openxmlformats.org/officeDocument/2006/relationships/image" Target="../media/image1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 Id="rId3" Type="http://schemas.openxmlformats.org/officeDocument/2006/relationships/image" Target="../media/image4.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 Id="rId3" Type="http://schemas.openxmlformats.org/officeDocument/2006/relationships/image" Target="../media/image14.png"/><Relationship Id="rId4" Type="http://schemas.openxmlformats.org/officeDocument/2006/relationships/image" Target="../media/image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 Id="rId3"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image" Target="../media/image1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 Id="rId3" Type="http://schemas.openxmlformats.org/officeDocument/2006/relationships/image" Target="../media/image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 Id="rId3" Type="http://schemas.openxmlformats.org/officeDocument/2006/relationships/image" Target="../media/image14.png"/><Relationship Id="rId4" Type="http://schemas.openxmlformats.org/officeDocument/2006/relationships/image" Target="../media/image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 Id="rId3" Type="http://schemas.openxmlformats.org/officeDocument/2006/relationships/image" Target="../media/image14.png"/><Relationship Id="rId4" Type="http://schemas.openxmlformats.org/officeDocument/2006/relationships/image" Target="../media/image1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 Id="rId3" Type="http://schemas.openxmlformats.org/officeDocument/2006/relationships/image" Target="../media/image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 Id="rId3" Type="http://schemas.openxmlformats.org/officeDocument/2006/relationships/image" Target="../media/image1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 Id="rId3" Type="http://schemas.openxmlformats.org/officeDocument/2006/relationships/image" Target="../media/image14.png"/><Relationship Id="rId4" Type="http://schemas.openxmlformats.org/officeDocument/2006/relationships/image" Target="../media/image1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Relationship Id="rId3" Type="http://schemas.openxmlformats.org/officeDocument/2006/relationships/image" Target="../media/image14.png"/><Relationship Id="rId4" Type="http://schemas.openxmlformats.org/officeDocument/2006/relationships/image" Target="../media/image2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xml"/><Relationship Id="rId3" Type="http://schemas.openxmlformats.org/officeDocument/2006/relationships/image" Target="../media/image2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xml"/><Relationship Id="rId3" Type="http://schemas.openxmlformats.org/officeDocument/2006/relationships/image" Target="../media/image2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xml"/><Relationship Id="rId3" Type="http://schemas.openxmlformats.org/officeDocument/2006/relationships/image" Target="../media/image2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1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xml"/><Relationship Id="rId3" Type="http://schemas.openxmlformats.org/officeDocument/2006/relationships/image" Target="../media/image2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1.xml"/><Relationship Id="rId3" Type="http://schemas.openxmlformats.org/officeDocument/2006/relationships/image" Target="../media/image3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2.xml"/><Relationship Id="rId3" Type="http://schemas.openxmlformats.org/officeDocument/2006/relationships/image" Target="../media/image14.png"/><Relationship Id="rId4" Type="http://schemas.openxmlformats.org/officeDocument/2006/relationships/image" Target="../media/image3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3.xml"/><Relationship Id="rId3" Type="http://schemas.openxmlformats.org/officeDocument/2006/relationships/image" Target="../media/image35.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4.xml"/><Relationship Id="rId3" Type="http://schemas.openxmlformats.org/officeDocument/2006/relationships/image" Target="../media/image14.png"/><Relationship Id="rId4" Type="http://schemas.openxmlformats.org/officeDocument/2006/relationships/image" Target="../media/image3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5.xml"/><Relationship Id="rId3" Type="http://schemas.openxmlformats.org/officeDocument/2006/relationships/image" Target="../media/image14.png"/><Relationship Id="rId4" Type="http://schemas.openxmlformats.org/officeDocument/2006/relationships/image" Target="../media/image2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6.xml"/><Relationship Id="rId3" Type="http://schemas.openxmlformats.org/officeDocument/2006/relationships/image" Target="../media/image2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7.xml"/><Relationship Id="rId3" Type="http://schemas.openxmlformats.org/officeDocument/2006/relationships/image" Target="../media/image24.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8.xml"/><Relationship Id="rId3" Type="http://schemas.openxmlformats.org/officeDocument/2006/relationships/image" Target="../media/image14.png"/><Relationship Id="rId4" Type="http://schemas.openxmlformats.org/officeDocument/2006/relationships/image" Target="../media/image2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9.xml"/><Relationship Id="rId3" Type="http://schemas.openxmlformats.org/officeDocument/2006/relationships/image" Target="../media/image1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1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0.xml"/><Relationship Id="rId3" Type="http://schemas.openxmlformats.org/officeDocument/2006/relationships/image" Target="../media/image1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1.xml"/><Relationship Id="rId3" Type="http://schemas.openxmlformats.org/officeDocument/2006/relationships/image" Target="../media/image2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2.xml"/><Relationship Id="rId3" Type="http://schemas.openxmlformats.org/officeDocument/2006/relationships/image" Target="../media/image3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3.xml"/><Relationship Id="rId3" Type="http://schemas.openxmlformats.org/officeDocument/2006/relationships/image" Target="../media/image14.png"/><Relationship Id="rId4" Type="http://schemas.openxmlformats.org/officeDocument/2006/relationships/image" Target="../media/image1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4.xml"/><Relationship Id="rId3" Type="http://schemas.openxmlformats.org/officeDocument/2006/relationships/image" Target="../media/image1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5.xml"/><Relationship Id="rId3" Type="http://schemas.openxmlformats.org/officeDocument/2006/relationships/image" Target="../media/image34.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 Id="rId3" Type="http://schemas.openxmlformats.org/officeDocument/2006/relationships/image" Target="../media/image3.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1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1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14.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14.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94" name="Shape 294"/>
        <p:cNvGrpSpPr/>
        <p:nvPr/>
      </p:nvGrpSpPr>
      <p:grpSpPr>
        <a:xfrm>
          <a:off x="0" y="0"/>
          <a:ext cx="0" cy="0"/>
          <a:chOff x="0" y="0"/>
          <a:chExt cx="0" cy="0"/>
        </a:xfrm>
      </p:grpSpPr>
      <p:sp>
        <p:nvSpPr>
          <p:cNvPr id="295" name="Google Shape;295;p17"/>
          <p:cNvSpPr txBox="1"/>
          <p:nvPr/>
        </p:nvSpPr>
        <p:spPr>
          <a:xfrm>
            <a:off x="68313" y="6441275"/>
            <a:ext cx="860400" cy="276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600">
                <a:solidFill>
                  <a:srgbClr val="000000"/>
                </a:solidFill>
              </a:rPr>
              <a:t>Rahul Kumar</a:t>
            </a:r>
            <a:endParaRPr b="1" sz="600">
              <a:solidFill>
                <a:srgbClr val="000000"/>
              </a:solidFill>
            </a:endParaRPr>
          </a:p>
          <a:p>
            <a:pPr indent="0" lvl="0" marL="0" marR="0" rtl="0" algn="l">
              <a:spcBef>
                <a:spcPts val="0"/>
              </a:spcBef>
              <a:spcAft>
                <a:spcPts val="0"/>
              </a:spcAft>
              <a:buNone/>
            </a:pPr>
            <a:r>
              <a:rPr b="1" lang="en-US" sz="600">
                <a:solidFill>
                  <a:srgbClr val="000000"/>
                </a:solidFill>
              </a:rPr>
              <a:t>15th Nov 2025</a:t>
            </a:r>
            <a:endParaRPr b="1" sz="600">
              <a:solidFill>
                <a:srgbClr val="000000"/>
              </a:solidFill>
            </a:endParaRPr>
          </a:p>
        </p:txBody>
      </p:sp>
    </p:spTree>
  </p:cSld>
  <p:clrMapOvr>
    <a:masterClrMapping/>
  </p:clrMapOvr>
  <p:transition spd="slow">
    <p:push/>
  </p:transition>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81" name="Shape 481"/>
        <p:cNvGrpSpPr/>
        <p:nvPr/>
      </p:nvGrpSpPr>
      <p:grpSpPr>
        <a:xfrm>
          <a:off x="0" y="0"/>
          <a:ext cx="0" cy="0"/>
          <a:chOff x="0" y="0"/>
          <a:chExt cx="0" cy="0"/>
        </a:xfrm>
      </p:grpSpPr>
      <p:sp>
        <p:nvSpPr>
          <p:cNvPr id="482" name="Google Shape;482;p26"/>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Clr>
                <a:srgbClr val="000000"/>
              </a:buClr>
              <a:buFont typeface="Arial"/>
              <a:buNone/>
            </a:pPr>
            <a:fld id="{00000000-1234-1234-1234-123412341234}" type="slidenum">
              <a:rPr lang="en-US" sz="1200">
                <a:solidFill>
                  <a:schemeClr val="dk2"/>
                </a:solidFill>
                <a:latin typeface="Nunito"/>
                <a:ea typeface="Nunito"/>
                <a:cs typeface="Nunito"/>
                <a:sym typeface="Nunito"/>
              </a:rPr>
              <a:t>‹#›</a:t>
            </a:fld>
            <a:endParaRPr sz="1200">
              <a:solidFill>
                <a:schemeClr val="dk2"/>
              </a:solidFill>
              <a:latin typeface="Nunito"/>
              <a:ea typeface="Nunito"/>
              <a:cs typeface="Nunito"/>
              <a:sym typeface="Nunito"/>
            </a:endParaRPr>
          </a:p>
        </p:txBody>
      </p:sp>
      <p:sp>
        <p:nvSpPr>
          <p:cNvPr id="483" name="Google Shape;483;p26"/>
          <p:cNvSpPr txBox="1"/>
          <p:nvPr>
            <p:ph idx="4294967295" type="body"/>
          </p:nvPr>
        </p:nvSpPr>
        <p:spPr>
          <a:xfrm>
            <a:off x="6027812" y="1486343"/>
            <a:ext cx="5430160" cy="4740049"/>
          </a:xfrm>
          <a:prstGeom prst="rect">
            <a:avLst/>
          </a:prstGeom>
          <a:noFill/>
          <a:ln>
            <a:noFill/>
          </a:ln>
        </p:spPr>
        <p:txBody>
          <a:bodyPr anchorCtr="0" anchor="t" bIns="45700" lIns="91425" spcFirstLastPara="1" rIns="91425" wrap="square" tIns="45700">
            <a:normAutofit lnSpcReduction="20000"/>
          </a:bodyPr>
          <a:lstStyle/>
          <a:p>
            <a:pPr indent="-228600" lvl="0" marL="228600" marR="0" rtl="0" algn="l">
              <a:lnSpc>
                <a:spcPct val="9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I</a:t>
            </a:r>
            <a:r>
              <a:rPr lang="en-US" sz="2200">
                <a:solidFill>
                  <a:srgbClr val="292929"/>
                </a:solidFill>
                <a:latin typeface="Arial"/>
                <a:ea typeface="Arial"/>
                <a:cs typeface="Arial"/>
                <a:sym typeface="Arial"/>
              </a:rPr>
              <a:t> performed exploratory data analysis and determined the training labels.</a:t>
            </a:r>
            <a:endParaRPr/>
          </a:p>
          <a:p>
            <a:pPr indent="-228600" lvl="0" marL="228600" marR="0" rtl="0" algn="l">
              <a:lnSpc>
                <a:spcPct val="90000"/>
              </a:lnSpc>
              <a:spcBef>
                <a:spcPts val="1000"/>
              </a:spcBef>
              <a:spcAft>
                <a:spcPts val="0"/>
              </a:spcAft>
              <a:buClr>
                <a:srgbClr val="292929"/>
              </a:buClr>
              <a:buSzPts val="2200"/>
              <a:buFont typeface="Arial"/>
              <a:buChar char="•"/>
            </a:pPr>
            <a:r>
              <a:rPr lang="en-US" sz="2200">
                <a:solidFill>
                  <a:srgbClr val="292929"/>
                </a:solidFill>
                <a:latin typeface="Arial"/>
                <a:ea typeface="Arial"/>
                <a:cs typeface="Arial"/>
                <a:sym typeface="Arial"/>
              </a:rPr>
              <a:t>I</a:t>
            </a:r>
            <a:r>
              <a:rPr lang="en-US" sz="2200">
                <a:solidFill>
                  <a:srgbClr val="292929"/>
                </a:solidFill>
                <a:latin typeface="Arial"/>
                <a:ea typeface="Arial"/>
                <a:cs typeface="Arial"/>
                <a:sym typeface="Arial"/>
              </a:rPr>
              <a:t> calculated the number of launches at each site, and the number and occurrence of each orbits</a:t>
            </a:r>
            <a:endParaRPr/>
          </a:p>
          <a:p>
            <a:pPr indent="-228600" lvl="0" marL="228600" marR="0" rtl="0" algn="l">
              <a:lnSpc>
                <a:spcPct val="90000"/>
              </a:lnSpc>
              <a:spcBef>
                <a:spcPts val="1000"/>
              </a:spcBef>
              <a:spcAft>
                <a:spcPts val="0"/>
              </a:spcAft>
              <a:buClr>
                <a:srgbClr val="292929"/>
              </a:buClr>
              <a:buSzPts val="2200"/>
              <a:buFont typeface="Arial"/>
              <a:buChar char="•"/>
            </a:pPr>
            <a:r>
              <a:rPr lang="en-US" sz="2200">
                <a:solidFill>
                  <a:srgbClr val="292929"/>
                </a:solidFill>
                <a:latin typeface="Arial"/>
                <a:ea typeface="Arial"/>
                <a:cs typeface="Arial"/>
                <a:sym typeface="Arial"/>
              </a:rPr>
              <a:t>I</a:t>
            </a:r>
            <a:r>
              <a:rPr lang="en-US" sz="2200">
                <a:solidFill>
                  <a:srgbClr val="292929"/>
                </a:solidFill>
                <a:latin typeface="Arial"/>
                <a:ea typeface="Arial"/>
                <a:cs typeface="Arial"/>
                <a:sym typeface="Arial"/>
              </a:rPr>
              <a:t> created landing outcome label from outcome column and exported the results to csv.</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The link to the notebook is </a:t>
            </a:r>
            <a:r>
              <a:rPr lang="en-US" sz="2200">
                <a:solidFill>
                  <a:srgbClr val="1C7DDB"/>
                </a:solidFill>
                <a:latin typeface="Arial"/>
                <a:ea typeface="Arial"/>
                <a:cs typeface="Arial"/>
                <a:sym typeface="Arial"/>
              </a:rPr>
              <a:t>https://github.com/rahulkumarkl/Data-Science-Capstone/blob/main/labs-jupyter-spacex-Data%20wrangling.ipynb</a:t>
            </a:r>
            <a:endParaRPr sz="2800">
              <a:solidFill>
                <a:schemeClr val="dk1"/>
              </a:solidFill>
              <a:latin typeface="Calibri"/>
              <a:ea typeface="Calibri"/>
              <a:cs typeface="Calibri"/>
              <a:sym typeface="Calibri"/>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a:p>
            <a:pPr indent="-50800" lvl="0" marL="228600" marR="0" rtl="0" algn="l">
              <a:lnSpc>
                <a:spcPct val="90000"/>
              </a:lnSpc>
              <a:spcBef>
                <a:spcPts val="1000"/>
              </a:spcBef>
              <a:spcAft>
                <a:spcPts val="1600"/>
              </a:spcAft>
              <a:buClr>
                <a:schemeClr val="dk1"/>
              </a:buClr>
              <a:buSzPts val="2800"/>
              <a:buFont typeface="Arial"/>
              <a:buNone/>
            </a:pPr>
            <a:r>
              <a:t/>
            </a:r>
            <a:endParaRPr sz="2800">
              <a:solidFill>
                <a:schemeClr val="dk1"/>
              </a:solidFill>
              <a:latin typeface="Calibri"/>
              <a:ea typeface="Calibri"/>
              <a:cs typeface="Calibri"/>
              <a:sym typeface="Calibri"/>
            </a:endParaRPr>
          </a:p>
        </p:txBody>
      </p:sp>
      <p:sp>
        <p:nvSpPr>
          <p:cNvPr id="484" name="Google Shape;484;p26"/>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ctr">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Data Wrangling</a:t>
            </a:r>
            <a:endParaRPr/>
          </a:p>
        </p:txBody>
      </p:sp>
      <p:sp>
        <p:nvSpPr>
          <p:cNvPr id="485" name="Google Shape;485;p26"/>
          <p:cNvSpPr txBox="1"/>
          <p:nvPr/>
        </p:nvSpPr>
        <p:spPr>
          <a:xfrm>
            <a:off x="838200" y="1486343"/>
            <a:ext cx="5257800" cy="4740049"/>
          </a:xfrm>
          <a:prstGeom prst="rect">
            <a:avLst/>
          </a:prstGeom>
          <a:noFill/>
          <a:ln>
            <a:noFill/>
          </a:ln>
        </p:spPr>
        <p:txBody>
          <a:bodyPr anchorCtr="0" anchor="t" bIns="45700" lIns="91425" spcFirstLastPara="1" rIns="91425" wrap="square" tIns="45700">
            <a:noAutofit/>
          </a:bodyPr>
          <a:lstStyle/>
          <a:p>
            <a:pPr indent="-50800" lvl="0" marL="228600" marR="0" rtl="0" algn="l">
              <a:lnSpc>
                <a:spcPct val="90000"/>
              </a:lnSpc>
              <a:spcBef>
                <a:spcPts val="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p:txBody>
      </p:sp>
      <p:pic>
        <p:nvPicPr>
          <p:cNvPr id="486" name="Google Shape;486;p26"/>
          <p:cNvPicPr preferRelativeResize="0"/>
          <p:nvPr/>
        </p:nvPicPr>
        <p:blipFill rotWithShape="1">
          <a:blip r:embed="rId4">
            <a:alphaModFix/>
          </a:blip>
          <a:srcRect b="0" l="0" r="0" t="0"/>
          <a:stretch/>
        </p:blipFill>
        <p:spPr>
          <a:xfrm>
            <a:off x="838201" y="1488855"/>
            <a:ext cx="5017252" cy="398652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90" name="Shape 490"/>
        <p:cNvGrpSpPr/>
        <p:nvPr/>
      </p:nvGrpSpPr>
      <p:grpSpPr>
        <a:xfrm>
          <a:off x="0" y="0"/>
          <a:ext cx="0" cy="0"/>
          <a:chOff x="0" y="0"/>
          <a:chExt cx="0" cy="0"/>
        </a:xfrm>
      </p:grpSpPr>
      <p:sp>
        <p:nvSpPr>
          <p:cNvPr id="491" name="Google Shape;491;p27"/>
          <p:cNvSpPr txBox="1"/>
          <p:nvPr>
            <p:ph idx="12" type="sldNum"/>
          </p:nvPr>
        </p:nvSpPr>
        <p:spPr>
          <a:xfrm>
            <a:off x="8714772" y="6433577"/>
            <a:ext cx="2743200" cy="401638"/>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Clr>
                <a:srgbClr val="000000"/>
              </a:buClr>
              <a:buFont typeface="Arial"/>
              <a:buNone/>
            </a:pPr>
            <a:fld id="{00000000-1234-1234-1234-123412341234}" type="slidenum">
              <a:rPr lang="en-US" sz="1200">
                <a:solidFill>
                  <a:schemeClr val="dk2"/>
                </a:solidFill>
                <a:latin typeface="Nunito"/>
                <a:ea typeface="Nunito"/>
                <a:cs typeface="Nunito"/>
                <a:sym typeface="Nunito"/>
              </a:rPr>
              <a:t>‹#›</a:t>
            </a:fld>
            <a:endParaRPr sz="1200">
              <a:solidFill>
                <a:schemeClr val="dk2"/>
              </a:solidFill>
              <a:latin typeface="Nunito"/>
              <a:ea typeface="Nunito"/>
              <a:cs typeface="Nunito"/>
              <a:sym typeface="Nunito"/>
            </a:endParaRPr>
          </a:p>
        </p:txBody>
      </p:sp>
      <p:sp>
        <p:nvSpPr>
          <p:cNvPr id="492" name="Google Shape;492;p27"/>
          <p:cNvSpPr txBox="1"/>
          <p:nvPr>
            <p:ph idx="4294967295" type="body"/>
          </p:nvPr>
        </p:nvSpPr>
        <p:spPr>
          <a:xfrm>
            <a:off x="770010" y="1495703"/>
            <a:ext cx="4987333" cy="4931508"/>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I</a:t>
            </a:r>
            <a:r>
              <a:rPr lang="en-US" sz="2200">
                <a:solidFill>
                  <a:srgbClr val="292929"/>
                </a:solidFill>
                <a:latin typeface="Arial"/>
                <a:ea typeface="Arial"/>
                <a:cs typeface="Arial"/>
                <a:sym typeface="Arial"/>
              </a:rPr>
              <a:t> explored the data by visualizing the relationship between flight number and launch Site, payload and launch site, success rate of each orbit type, flight number and orbit type, the launch success yearly trend. </a:t>
            </a:r>
            <a:endParaRPr sz="2200">
              <a:solidFill>
                <a:srgbClr val="292929"/>
              </a:solidFill>
              <a:latin typeface="Arial"/>
              <a:ea typeface="Arial"/>
              <a:cs typeface="Arial"/>
              <a:sym typeface="Arial"/>
            </a:endParaRPr>
          </a:p>
          <a:p>
            <a:pPr indent="-50800" lvl="0" marL="228600" marR="0" rtl="0" algn="l">
              <a:lnSpc>
                <a:spcPct val="90000"/>
              </a:lnSpc>
              <a:spcBef>
                <a:spcPts val="1000"/>
              </a:spcBef>
              <a:spcAft>
                <a:spcPts val="1600"/>
              </a:spcAft>
              <a:buClr>
                <a:schemeClr val="dk1"/>
              </a:buClr>
              <a:buSzPts val="2800"/>
              <a:buFont typeface="Arial"/>
              <a:buNone/>
            </a:pPr>
            <a:r>
              <a:t/>
            </a:r>
            <a:endParaRPr sz="2800">
              <a:solidFill>
                <a:schemeClr val="dk1"/>
              </a:solidFill>
              <a:latin typeface="Calibri"/>
              <a:ea typeface="Calibri"/>
              <a:cs typeface="Calibri"/>
              <a:sym typeface="Calibri"/>
            </a:endParaRPr>
          </a:p>
        </p:txBody>
      </p:sp>
      <p:sp>
        <p:nvSpPr>
          <p:cNvPr id="493" name="Google Shape;493;p27"/>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ctr">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EDA with Data Visualization</a:t>
            </a:r>
            <a:endParaRPr/>
          </a:p>
        </p:txBody>
      </p:sp>
      <p:sp>
        <p:nvSpPr>
          <p:cNvPr id="494" name="Google Shape;494;p27"/>
          <p:cNvSpPr txBox="1"/>
          <p:nvPr/>
        </p:nvSpPr>
        <p:spPr>
          <a:xfrm>
            <a:off x="6096000" y="1495703"/>
            <a:ext cx="5189611" cy="4931508"/>
          </a:xfrm>
          <a:prstGeom prst="rect">
            <a:avLst/>
          </a:prstGeom>
          <a:noFill/>
          <a:ln>
            <a:noFill/>
          </a:ln>
        </p:spPr>
        <p:txBody>
          <a:bodyPr anchorCtr="0" anchor="t" bIns="45700" lIns="91425" spcFirstLastPara="1" rIns="91425" wrap="square" tIns="45700">
            <a:noAutofit/>
          </a:bodyPr>
          <a:lstStyle/>
          <a:p>
            <a:pPr indent="-88900" lvl="0" marL="228600" marR="0" rtl="0" algn="l">
              <a:lnSpc>
                <a:spcPct val="100000"/>
              </a:lnSpc>
              <a:spcBef>
                <a:spcPts val="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a:p>
            <a:pPr indent="-88900" lvl="0" marL="228600" marR="0" rtl="0" algn="l">
              <a:lnSpc>
                <a:spcPct val="100000"/>
              </a:lnSpc>
              <a:spcBef>
                <a:spcPts val="140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a:p>
            <a:pPr indent="-88900" lvl="0" marL="228600" marR="0" rtl="0" algn="l">
              <a:lnSpc>
                <a:spcPct val="100000"/>
              </a:lnSpc>
              <a:spcBef>
                <a:spcPts val="140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a:p>
            <a:pPr indent="-88900" lvl="0" marL="228600" marR="0" rtl="0" algn="l">
              <a:lnSpc>
                <a:spcPct val="100000"/>
              </a:lnSpc>
              <a:spcBef>
                <a:spcPts val="140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a:p>
            <a:pPr indent="-88900" lvl="0" marL="228600" marR="0" rtl="0" algn="l">
              <a:lnSpc>
                <a:spcPct val="100000"/>
              </a:lnSpc>
              <a:spcBef>
                <a:spcPts val="140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a:p>
            <a:pPr indent="-88900" lvl="0" marL="228600" marR="0" rtl="0" algn="l">
              <a:lnSpc>
                <a:spcPct val="100000"/>
              </a:lnSpc>
              <a:spcBef>
                <a:spcPts val="140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The link to the notebook is </a:t>
            </a:r>
            <a:r>
              <a:rPr lang="en-US" sz="2200">
                <a:solidFill>
                  <a:srgbClr val="1C7DDB"/>
                </a:solidFill>
              </a:rPr>
              <a:t>https://github.com/rahulkumarkl/Data-Science-Capstone/blob/main/edadataviz.ipynb</a:t>
            </a:r>
            <a:endParaRPr sz="2800">
              <a:solidFill>
                <a:schemeClr val="dk1"/>
              </a:solidFill>
              <a:latin typeface="Calibri"/>
              <a:ea typeface="Calibri"/>
              <a:cs typeface="Calibri"/>
              <a:sym typeface="Calibri"/>
            </a:endParaRPr>
          </a:p>
        </p:txBody>
      </p:sp>
      <p:pic>
        <p:nvPicPr>
          <p:cNvPr id="495" name="Google Shape;495;p27" title="Screenshot 2025-11-15 at 4.36.55 PM.png"/>
          <p:cNvPicPr preferRelativeResize="0"/>
          <p:nvPr/>
        </p:nvPicPr>
        <p:blipFill>
          <a:blip r:embed="rId4">
            <a:alphaModFix/>
          </a:blip>
          <a:stretch>
            <a:fillRect/>
          </a:stretch>
        </p:blipFill>
        <p:spPr>
          <a:xfrm>
            <a:off x="1074500" y="3892225"/>
            <a:ext cx="4484249" cy="2534975"/>
          </a:xfrm>
          <a:prstGeom prst="rect">
            <a:avLst/>
          </a:prstGeom>
          <a:noFill/>
          <a:ln>
            <a:noFill/>
          </a:ln>
        </p:spPr>
      </p:pic>
      <p:pic>
        <p:nvPicPr>
          <p:cNvPr id="496" name="Google Shape;496;p27" title="Screenshot 2025-11-15 at 4.38.35 PM.png"/>
          <p:cNvPicPr preferRelativeResize="0"/>
          <p:nvPr/>
        </p:nvPicPr>
        <p:blipFill>
          <a:blip r:embed="rId5">
            <a:alphaModFix/>
          </a:blip>
          <a:stretch>
            <a:fillRect/>
          </a:stretch>
        </p:blipFill>
        <p:spPr>
          <a:xfrm>
            <a:off x="6634337" y="1561625"/>
            <a:ext cx="4112922" cy="253497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00" name="Shape 500"/>
        <p:cNvGrpSpPr/>
        <p:nvPr/>
      </p:nvGrpSpPr>
      <p:grpSpPr>
        <a:xfrm>
          <a:off x="0" y="0"/>
          <a:ext cx="0" cy="0"/>
          <a:chOff x="0" y="0"/>
          <a:chExt cx="0" cy="0"/>
        </a:xfrm>
      </p:grpSpPr>
      <p:sp>
        <p:nvSpPr>
          <p:cNvPr id="501" name="Google Shape;501;p28"/>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Clr>
                <a:srgbClr val="000000"/>
              </a:buClr>
              <a:buFont typeface="Arial"/>
              <a:buNone/>
            </a:pPr>
            <a:fld id="{00000000-1234-1234-1234-123412341234}" type="slidenum">
              <a:rPr lang="en-US" sz="1200">
                <a:solidFill>
                  <a:schemeClr val="dk2"/>
                </a:solidFill>
                <a:latin typeface="Nunito"/>
                <a:ea typeface="Nunito"/>
                <a:cs typeface="Nunito"/>
                <a:sym typeface="Nunito"/>
              </a:rPr>
              <a:t>‹#›</a:t>
            </a:fld>
            <a:endParaRPr sz="1200">
              <a:solidFill>
                <a:schemeClr val="dk2"/>
              </a:solidFill>
              <a:latin typeface="Nunito"/>
              <a:ea typeface="Nunito"/>
              <a:cs typeface="Nunito"/>
              <a:sym typeface="Nunito"/>
            </a:endParaRPr>
          </a:p>
        </p:txBody>
      </p:sp>
      <p:sp>
        <p:nvSpPr>
          <p:cNvPr id="502" name="Google Shape;502;p28"/>
          <p:cNvSpPr txBox="1"/>
          <p:nvPr>
            <p:ph idx="4294967295" type="body"/>
          </p:nvPr>
        </p:nvSpPr>
        <p:spPr>
          <a:xfrm>
            <a:off x="770010" y="1396721"/>
            <a:ext cx="9745589" cy="4761192"/>
          </a:xfrm>
          <a:prstGeom prst="rect">
            <a:avLst/>
          </a:prstGeom>
          <a:noFill/>
          <a:ln>
            <a:noFill/>
          </a:ln>
        </p:spPr>
        <p:txBody>
          <a:bodyPr anchorCtr="0" anchor="t" bIns="45700" lIns="91425" spcFirstLastPara="1" rIns="91425" wrap="square" tIns="45700">
            <a:normAutofit fontScale="62500" lnSpcReduction="20000"/>
          </a:bodyPr>
          <a:lstStyle/>
          <a:p>
            <a:pPr indent="-176212" lvl="0" marL="228600" marR="0" rtl="0" algn="l">
              <a:lnSpc>
                <a:spcPct val="100000"/>
              </a:lnSpc>
              <a:spcBef>
                <a:spcPts val="0"/>
              </a:spcBef>
              <a:spcAft>
                <a:spcPts val="0"/>
              </a:spcAft>
              <a:buClr>
                <a:srgbClr val="292929"/>
              </a:buClr>
              <a:buSzPct val="100000"/>
              <a:buFont typeface="Arial"/>
              <a:buChar char="•"/>
            </a:pPr>
            <a:r>
              <a:rPr lang="en-US" sz="2200">
                <a:solidFill>
                  <a:srgbClr val="292929"/>
                </a:solidFill>
                <a:latin typeface="Arial"/>
                <a:ea typeface="Arial"/>
                <a:cs typeface="Arial"/>
                <a:sym typeface="Arial"/>
              </a:rPr>
              <a:t>I</a:t>
            </a:r>
            <a:r>
              <a:rPr lang="en-US" sz="2200">
                <a:solidFill>
                  <a:srgbClr val="292929"/>
                </a:solidFill>
                <a:latin typeface="Arial"/>
                <a:ea typeface="Arial"/>
                <a:cs typeface="Arial"/>
                <a:sym typeface="Arial"/>
              </a:rPr>
              <a:t> loaded the SpaceX dataset into a PostgreSQL database without leaving the jupyter notebook.</a:t>
            </a:r>
            <a:endParaRPr/>
          </a:p>
          <a:p>
            <a:pPr indent="-176212" lvl="0" marL="228600" marR="0" rtl="0" algn="l">
              <a:lnSpc>
                <a:spcPct val="100000"/>
              </a:lnSpc>
              <a:spcBef>
                <a:spcPts val="1400"/>
              </a:spcBef>
              <a:spcAft>
                <a:spcPts val="0"/>
              </a:spcAft>
              <a:buClr>
                <a:srgbClr val="292929"/>
              </a:buClr>
              <a:buSzPct val="100000"/>
              <a:buFont typeface="Arial"/>
              <a:buChar char="•"/>
            </a:pPr>
            <a:r>
              <a:rPr lang="en-US" sz="2200">
                <a:solidFill>
                  <a:srgbClr val="292929"/>
                </a:solidFill>
                <a:latin typeface="Arial"/>
                <a:ea typeface="Arial"/>
                <a:cs typeface="Arial"/>
                <a:sym typeface="Arial"/>
              </a:rPr>
              <a:t>I</a:t>
            </a:r>
            <a:r>
              <a:rPr lang="en-US" sz="2200">
                <a:solidFill>
                  <a:srgbClr val="292929"/>
                </a:solidFill>
                <a:latin typeface="Arial"/>
                <a:ea typeface="Arial"/>
                <a:cs typeface="Arial"/>
                <a:sym typeface="Arial"/>
              </a:rPr>
              <a:t> applied EDA with SQL to get insight from the data. I wrote queries to find out for instance:</a:t>
            </a:r>
            <a:endParaRPr/>
          </a:p>
          <a:p>
            <a:pPr indent="-188118" lvl="1" marL="685800" marR="0" rtl="0" algn="l">
              <a:lnSpc>
                <a:spcPct val="100000"/>
              </a:lnSpc>
              <a:spcBef>
                <a:spcPts val="1400"/>
              </a:spcBef>
              <a:spcAft>
                <a:spcPts val="0"/>
              </a:spcAft>
              <a:buClr>
                <a:srgbClr val="757070"/>
              </a:buClr>
              <a:buSzPct val="100000"/>
              <a:buFont typeface="Arial"/>
              <a:buChar char="-"/>
            </a:pPr>
            <a:r>
              <a:rPr b="0" i="0" lang="en-US" sz="1700" u="none" cap="none" strike="noStrike">
                <a:solidFill>
                  <a:srgbClr val="757070"/>
                </a:solidFill>
                <a:latin typeface="Arial"/>
                <a:ea typeface="Arial"/>
                <a:cs typeface="Arial"/>
                <a:sym typeface="Arial"/>
              </a:rPr>
              <a:t>The names of unique launch sites in the space mission.</a:t>
            </a:r>
            <a:endParaRPr/>
          </a:p>
          <a:p>
            <a:pPr indent="-188118" lvl="1" marL="685800" marR="0" rtl="0" algn="l">
              <a:lnSpc>
                <a:spcPct val="100000"/>
              </a:lnSpc>
              <a:spcBef>
                <a:spcPts val="1400"/>
              </a:spcBef>
              <a:spcAft>
                <a:spcPts val="0"/>
              </a:spcAft>
              <a:buClr>
                <a:srgbClr val="757070"/>
              </a:buClr>
              <a:buSzPct val="100000"/>
              <a:buFont typeface="Arial"/>
              <a:buChar char="-"/>
            </a:pPr>
            <a:r>
              <a:rPr b="0" i="0" lang="en-US" sz="1700" u="none" cap="none" strike="noStrike">
                <a:solidFill>
                  <a:srgbClr val="757070"/>
                </a:solidFill>
                <a:latin typeface="Arial"/>
                <a:ea typeface="Arial"/>
                <a:cs typeface="Arial"/>
                <a:sym typeface="Arial"/>
              </a:rPr>
              <a:t>The total payload mass carried by boosters launched by NASA (CRS)</a:t>
            </a:r>
            <a:endParaRPr/>
          </a:p>
          <a:p>
            <a:pPr indent="-188118" lvl="1" marL="685800" marR="0" rtl="0" algn="l">
              <a:lnSpc>
                <a:spcPct val="100000"/>
              </a:lnSpc>
              <a:spcBef>
                <a:spcPts val="1400"/>
              </a:spcBef>
              <a:spcAft>
                <a:spcPts val="0"/>
              </a:spcAft>
              <a:buClr>
                <a:srgbClr val="757070"/>
              </a:buClr>
              <a:buSzPct val="100000"/>
              <a:buFont typeface="Arial"/>
              <a:buChar char="-"/>
            </a:pPr>
            <a:r>
              <a:rPr b="0" i="0" lang="en-US" sz="1700" u="none" cap="none" strike="noStrike">
                <a:solidFill>
                  <a:srgbClr val="757070"/>
                </a:solidFill>
                <a:latin typeface="Arial"/>
                <a:ea typeface="Arial"/>
                <a:cs typeface="Arial"/>
                <a:sym typeface="Arial"/>
              </a:rPr>
              <a:t>The average payload mass carried by booster version F9 v1.1</a:t>
            </a:r>
            <a:endParaRPr/>
          </a:p>
          <a:p>
            <a:pPr indent="-188118" lvl="1" marL="685800" marR="0" rtl="0" algn="l">
              <a:lnSpc>
                <a:spcPct val="100000"/>
              </a:lnSpc>
              <a:spcBef>
                <a:spcPts val="1400"/>
              </a:spcBef>
              <a:spcAft>
                <a:spcPts val="0"/>
              </a:spcAft>
              <a:buClr>
                <a:srgbClr val="757070"/>
              </a:buClr>
              <a:buSzPct val="100000"/>
              <a:buFont typeface="Arial"/>
              <a:buChar char="-"/>
            </a:pPr>
            <a:r>
              <a:rPr b="0" i="0" lang="en-US" sz="1700" u="none" cap="none" strike="noStrike">
                <a:solidFill>
                  <a:srgbClr val="757070"/>
                </a:solidFill>
                <a:latin typeface="Arial"/>
                <a:ea typeface="Arial"/>
                <a:cs typeface="Arial"/>
                <a:sym typeface="Arial"/>
              </a:rPr>
              <a:t>The total number of successful and failure mission outcomes</a:t>
            </a:r>
            <a:endParaRPr/>
          </a:p>
          <a:p>
            <a:pPr indent="-188118" lvl="1" marL="685800" marR="0" rtl="0" algn="l">
              <a:lnSpc>
                <a:spcPct val="100000"/>
              </a:lnSpc>
              <a:spcBef>
                <a:spcPts val="1400"/>
              </a:spcBef>
              <a:spcAft>
                <a:spcPts val="0"/>
              </a:spcAft>
              <a:buClr>
                <a:srgbClr val="757070"/>
              </a:buClr>
              <a:buSzPct val="100000"/>
              <a:buFont typeface="Arial"/>
              <a:buChar char="-"/>
            </a:pPr>
            <a:r>
              <a:rPr b="0" i="0" lang="en-US" sz="1700" u="none" cap="none" strike="noStrike">
                <a:solidFill>
                  <a:srgbClr val="757070"/>
                </a:solidFill>
                <a:latin typeface="Arial"/>
                <a:ea typeface="Arial"/>
                <a:cs typeface="Arial"/>
                <a:sym typeface="Arial"/>
              </a:rPr>
              <a:t>The failed landing outcomes in drone ship, their booster version and launch site names.</a:t>
            </a:r>
            <a:endParaRPr b="0" i="0" sz="2200" u="none" cap="none" strike="noStrike">
              <a:solidFill>
                <a:srgbClr val="292929"/>
              </a:solidFill>
              <a:latin typeface="Arial"/>
              <a:ea typeface="Arial"/>
              <a:cs typeface="Arial"/>
              <a:sym typeface="Arial"/>
            </a:endParaRPr>
          </a:p>
          <a:p>
            <a:pPr indent="-176212" lvl="0" marL="228600" marR="0" rtl="0" algn="l">
              <a:lnSpc>
                <a:spcPct val="100000"/>
              </a:lnSpc>
              <a:spcBef>
                <a:spcPts val="1400"/>
              </a:spcBef>
              <a:spcAft>
                <a:spcPts val="0"/>
              </a:spcAft>
              <a:buClr>
                <a:srgbClr val="292929"/>
              </a:buClr>
              <a:buSzPct val="100000"/>
              <a:buFont typeface="Arial"/>
              <a:buChar char="•"/>
            </a:pPr>
            <a:r>
              <a:rPr lang="en-US" sz="2200">
                <a:solidFill>
                  <a:srgbClr val="292929"/>
                </a:solidFill>
                <a:latin typeface="Arial"/>
                <a:ea typeface="Arial"/>
                <a:cs typeface="Arial"/>
                <a:sym typeface="Arial"/>
              </a:rPr>
              <a:t>The link to the notebook is </a:t>
            </a:r>
            <a:r>
              <a:rPr lang="en-US" sz="2200">
                <a:solidFill>
                  <a:srgbClr val="1C7DDB"/>
                </a:solidFill>
                <a:latin typeface="Arial"/>
                <a:ea typeface="Arial"/>
                <a:cs typeface="Arial"/>
                <a:sym typeface="Arial"/>
              </a:rPr>
              <a:t>https://github.com/rahulkumarkl/Data-Science-Capstone/blob/main/jupyter-labs-eda-sql-coursera_sqllite.ipynb</a:t>
            </a:r>
            <a:endParaRPr/>
          </a:p>
          <a:p>
            <a:pPr indent="0" lvl="0" marL="0" marR="0" rtl="0" algn="l">
              <a:lnSpc>
                <a:spcPct val="100000"/>
              </a:lnSpc>
              <a:spcBef>
                <a:spcPts val="1400"/>
              </a:spcBef>
              <a:spcAft>
                <a:spcPts val="0"/>
              </a:spcAft>
              <a:buClr>
                <a:schemeClr val="dk1"/>
              </a:buClr>
              <a:buSzPct val="100000"/>
              <a:buFont typeface="Arial"/>
              <a:buNone/>
            </a:pPr>
            <a:r>
              <a:t/>
            </a:r>
            <a:endParaRPr sz="2200">
              <a:solidFill>
                <a:srgbClr val="292929"/>
              </a:solidFill>
              <a:latin typeface="Arial"/>
              <a:ea typeface="Arial"/>
              <a:cs typeface="Arial"/>
              <a:sym typeface="Arial"/>
            </a:endParaRPr>
          </a:p>
          <a:p>
            <a:pPr indent="0" lvl="0" marL="0" marR="0" rtl="0" algn="l">
              <a:lnSpc>
                <a:spcPct val="100000"/>
              </a:lnSpc>
              <a:spcBef>
                <a:spcPts val="1400"/>
              </a:spcBef>
              <a:spcAft>
                <a:spcPts val="0"/>
              </a:spcAft>
              <a:buClr>
                <a:schemeClr val="dk1"/>
              </a:buClr>
              <a:buSzPct val="100000"/>
              <a:buFont typeface="Arial"/>
              <a:buNone/>
            </a:pPr>
            <a:r>
              <a:t/>
            </a:r>
            <a:endParaRPr sz="2200">
              <a:solidFill>
                <a:srgbClr val="292929"/>
              </a:solidFill>
              <a:latin typeface="Arial"/>
              <a:ea typeface="Arial"/>
              <a:cs typeface="Arial"/>
              <a:sym typeface="Arial"/>
            </a:endParaRPr>
          </a:p>
          <a:p>
            <a:pPr indent="-88900" lvl="0" marL="228600" marR="0" rtl="0" algn="l">
              <a:lnSpc>
                <a:spcPct val="100000"/>
              </a:lnSpc>
              <a:spcBef>
                <a:spcPts val="1400"/>
              </a:spcBef>
              <a:spcAft>
                <a:spcPts val="0"/>
              </a:spcAft>
              <a:buClr>
                <a:schemeClr val="dk1"/>
              </a:buClr>
              <a:buSzPct val="100000"/>
              <a:buFont typeface="Arial"/>
              <a:buNone/>
            </a:pPr>
            <a:r>
              <a:t/>
            </a:r>
            <a:endParaRPr sz="2200">
              <a:solidFill>
                <a:srgbClr val="292929"/>
              </a:solidFill>
              <a:latin typeface="Arial"/>
              <a:ea typeface="Arial"/>
              <a:cs typeface="Arial"/>
              <a:sym typeface="Arial"/>
            </a:endParaRPr>
          </a:p>
          <a:p>
            <a:pPr indent="-50800" lvl="0" marL="228600" marR="0" rtl="0" algn="l">
              <a:lnSpc>
                <a:spcPct val="90000"/>
              </a:lnSpc>
              <a:spcBef>
                <a:spcPts val="1000"/>
              </a:spcBef>
              <a:spcAft>
                <a:spcPts val="0"/>
              </a:spcAft>
              <a:buClr>
                <a:schemeClr val="dk1"/>
              </a:buClr>
              <a:buSzPct val="100000"/>
              <a:buFont typeface="Arial"/>
              <a:buNone/>
            </a:pPr>
            <a:r>
              <a:t/>
            </a:r>
            <a:endParaRPr sz="2800">
              <a:solidFill>
                <a:schemeClr val="dk1"/>
              </a:solidFill>
              <a:latin typeface="Calibri"/>
              <a:ea typeface="Calibri"/>
              <a:cs typeface="Calibri"/>
              <a:sym typeface="Calibri"/>
            </a:endParaRPr>
          </a:p>
          <a:p>
            <a:pPr indent="-50800" lvl="0" marL="228600" marR="0" rtl="0" algn="l">
              <a:lnSpc>
                <a:spcPct val="90000"/>
              </a:lnSpc>
              <a:spcBef>
                <a:spcPts val="1000"/>
              </a:spcBef>
              <a:spcAft>
                <a:spcPts val="0"/>
              </a:spcAft>
              <a:buClr>
                <a:schemeClr val="dk1"/>
              </a:buClr>
              <a:buSzPct val="100000"/>
              <a:buFont typeface="Arial"/>
              <a:buNone/>
            </a:pPr>
            <a:r>
              <a:t/>
            </a:r>
            <a:endParaRPr sz="2800">
              <a:solidFill>
                <a:schemeClr val="dk1"/>
              </a:solidFill>
              <a:latin typeface="Calibri"/>
              <a:ea typeface="Calibri"/>
              <a:cs typeface="Calibri"/>
              <a:sym typeface="Calibri"/>
            </a:endParaRPr>
          </a:p>
          <a:p>
            <a:pPr indent="-50800" lvl="0" marL="228600" marR="0" rtl="0" algn="l">
              <a:lnSpc>
                <a:spcPct val="90000"/>
              </a:lnSpc>
              <a:spcBef>
                <a:spcPts val="1000"/>
              </a:spcBef>
              <a:spcAft>
                <a:spcPts val="1600"/>
              </a:spcAft>
              <a:buClr>
                <a:schemeClr val="dk1"/>
              </a:buClr>
              <a:buSzPct val="100000"/>
              <a:buFont typeface="Arial"/>
              <a:buNone/>
            </a:pPr>
            <a:r>
              <a:t/>
            </a:r>
            <a:endParaRPr sz="2800">
              <a:solidFill>
                <a:schemeClr val="dk1"/>
              </a:solidFill>
              <a:latin typeface="Calibri"/>
              <a:ea typeface="Calibri"/>
              <a:cs typeface="Calibri"/>
              <a:sym typeface="Calibri"/>
            </a:endParaRPr>
          </a:p>
        </p:txBody>
      </p:sp>
      <p:sp>
        <p:nvSpPr>
          <p:cNvPr id="503" name="Google Shape;503;p28"/>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ctr">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EDA with SQL</a:t>
            </a:r>
            <a:endParaRPr sz="4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07" name="Shape 507"/>
        <p:cNvGrpSpPr/>
        <p:nvPr/>
      </p:nvGrpSpPr>
      <p:grpSpPr>
        <a:xfrm>
          <a:off x="0" y="0"/>
          <a:ext cx="0" cy="0"/>
          <a:chOff x="0" y="0"/>
          <a:chExt cx="0" cy="0"/>
        </a:xfrm>
      </p:grpSpPr>
      <p:sp>
        <p:nvSpPr>
          <p:cNvPr id="508" name="Google Shape;508;p29"/>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Clr>
                <a:srgbClr val="000000"/>
              </a:buClr>
              <a:buFont typeface="Arial"/>
              <a:buNone/>
            </a:pPr>
            <a:fld id="{00000000-1234-1234-1234-123412341234}" type="slidenum">
              <a:rPr lang="en-US" sz="1200">
                <a:solidFill>
                  <a:schemeClr val="dk2"/>
                </a:solidFill>
                <a:latin typeface="Nunito"/>
                <a:ea typeface="Nunito"/>
                <a:cs typeface="Nunito"/>
                <a:sym typeface="Nunito"/>
              </a:rPr>
              <a:t>‹#›</a:t>
            </a:fld>
            <a:endParaRPr sz="1200">
              <a:solidFill>
                <a:schemeClr val="dk2"/>
              </a:solidFill>
              <a:latin typeface="Nunito"/>
              <a:ea typeface="Nunito"/>
              <a:cs typeface="Nunito"/>
              <a:sym typeface="Nunito"/>
            </a:endParaRPr>
          </a:p>
        </p:txBody>
      </p:sp>
      <p:sp>
        <p:nvSpPr>
          <p:cNvPr id="509" name="Google Shape;509;p29"/>
          <p:cNvSpPr txBox="1"/>
          <p:nvPr>
            <p:ph idx="4294967295" type="body"/>
          </p:nvPr>
        </p:nvSpPr>
        <p:spPr>
          <a:xfrm>
            <a:off x="838200" y="1507253"/>
            <a:ext cx="10515600" cy="4719139"/>
          </a:xfrm>
          <a:prstGeom prst="rect">
            <a:avLst/>
          </a:prstGeom>
          <a:noFill/>
          <a:ln>
            <a:noFill/>
          </a:ln>
        </p:spPr>
        <p:txBody>
          <a:bodyPr anchorCtr="0" anchor="t" bIns="45700" lIns="91425" spcFirstLastPara="1" rIns="91425" wrap="square" tIns="45700">
            <a:normAutofit lnSpcReduction="20000"/>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I</a:t>
            </a:r>
            <a:r>
              <a:rPr lang="en-US" sz="2200">
                <a:solidFill>
                  <a:srgbClr val="292929"/>
                </a:solidFill>
                <a:latin typeface="Arial"/>
                <a:ea typeface="Arial"/>
                <a:cs typeface="Arial"/>
                <a:sym typeface="Arial"/>
              </a:rPr>
              <a:t> marked all launch sites, and added map objects such as markers, circles, lines to mark the success or failure of launches for each site on the folium map.</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I</a:t>
            </a:r>
            <a:r>
              <a:rPr lang="en-US" sz="2200">
                <a:solidFill>
                  <a:srgbClr val="292929"/>
                </a:solidFill>
                <a:latin typeface="Arial"/>
                <a:ea typeface="Arial"/>
                <a:cs typeface="Arial"/>
                <a:sym typeface="Arial"/>
              </a:rPr>
              <a:t> assigned the feature launch outcomes (failure or success) to class 0 and 1.i.e., 0 for failure, and 1 for success.</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Using the color-labeled marker clusters, I identified which launch sites have relatively high success rate. </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I</a:t>
            </a:r>
            <a:r>
              <a:rPr lang="en-US" sz="2200">
                <a:solidFill>
                  <a:srgbClr val="292929"/>
                </a:solidFill>
                <a:latin typeface="Arial"/>
                <a:ea typeface="Arial"/>
                <a:cs typeface="Arial"/>
                <a:sym typeface="Arial"/>
              </a:rPr>
              <a:t> calculated the distances between a launch site to its proximities. I answered some question for instance:</a:t>
            </a:r>
            <a:endParaRPr/>
          </a:p>
          <a:p>
            <a:pPr indent="-228600" lvl="1" marL="685800" marR="0" rtl="0" algn="l">
              <a:lnSpc>
                <a:spcPct val="100000"/>
              </a:lnSpc>
              <a:spcBef>
                <a:spcPts val="1400"/>
              </a:spcBef>
              <a:spcAft>
                <a:spcPts val="0"/>
              </a:spcAft>
              <a:buClr>
                <a:srgbClr val="757070"/>
              </a:buClr>
              <a:buSzPts val="1800"/>
              <a:buFont typeface="Arial"/>
              <a:buChar char="-"/>
            </a:pPr>
            <a:r>
              <a:rPr b="0" i="0" lang="en-US" sz="1800" u="none" cap="none" strike="noStrike">
                <a:solidFill>
                  <a:srgbClr val="757070"/>
                </a:solidFill>
                <a:latin typeface="Arial"/>
                <a:ea typeface="Arial"/>
                <a:cs typeface="Arial"/>
                <a:sym typeface="Arial"/>
              </a:rPr>
              <a:t>Are launch sites near railways, highways and coastlines</a:t>
            </a:r>
            <a:r>
              <a:rPr lang="en-US" sz="1800">
                <a:solidFill>
                  <a:srgbClr val="757070"/>
                </a:solidFill>
                <a:latin typeface="Arial"/>
                <a:ea typeface="Arial"/>
                <a:cs typeface="Arial"/>
                <a:sym typeface="Arial"/>
              </a:rPr>
              <a:t>?</a:t>
            </a:r>
            <a:endParaRPr/>
          </a:p>
          <a:p>
            <a:pPr indent="-228600" lvl="1" marL="685800" marR="0" rtl="0" algn="l">
              <a:lnSpc>
                <a:spcPct val="100000"/>
              </a:lnSpc>
              <a:spcBef>
                <a:spcPts val="1400"/>
              </a:spcBef>
              <a:spcAft>
                <a:spcPts val="0"/>
              </a:spcAft>
              <a:buClr>
                <a:srgbClr val="757070"/>
              </a:buClr>
              <a:buSzPts val="1800"/>
              <a:buFont typeface="Arial"/>
              <a:buChar char="-"/>
            </a:pPr>
            <a:r>
              <a:rPr b="0" i="0" lang="en-US" sz="1800" u="none" cap="none" strike="noStrike">
                <a:solidFill>
                  <a:srgbClr val="757070"/>
                </a:solidFill>
                <a:latin typeface="Arial"/>
                <a:ea typeface="Arial"/>
                <a:cs typeface="Arial"/>
                <a:sym typeface="Arial"/>
              </a:rPr>
              <a:t>Do launch sites keep certain distance away from cities</a:t>
            </a:r>
            <a:r>
              <a:rPr lang="en-US" sz="1800">
                <a:solidFill>
                  <a:srgbClr val="757070"/>
                </a:solidFill>
                <a:latin typeface="Arial"/>
                <a:ea typeface="Arial"/>
                <a:cs typeface="Arial"/>
                <a:sym typeface="Arial"/>
              </a:rPr>
              <a:t>?</a:t>
            </a:r>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a:p>
            <a:pPr indent="-50800" lvl="0" marL="228600" marR="0" rtl="0" algn="l">
              <a:lnSpc>
                <a:spcPct val="90000"/>
              </a:lnSpc>
              <a:spcBef>
                <a:spcPts val="1000"/>
              </a:spcBef>
              <a:spcAft>
                <a:spcPts val="1600"/>
              </a:spcAft>
              <a:buClr>
                <a:schemeClr val="dk1"/>
              </a:buClr>
              <a:buSzPts val="2800"/>
              <a:buFont typeface="Arial"/>
              <a:buNone/>
            </a:pPr>
            <a:r>
              <a:t/>
            </a:r>
            <a:endParaRPr sz="2800">
              <a:solidFill>
                <a:schemeClr val="dk1"/>
              </a:solidFill>
              <a:latin typeface="Calibri"/>
              <a:ea typeface="Calibri"/>
              <a:cs typeface="Calibri"/>
              <a:sym typeface="Calibri"/>
            </a:endParaRPr>
          </a:p>
        </p:txBody>
      </p:sp>
      <p:sp>
        <p:nvSpPr>
          <p:cNvPr id="510" name="Google Shape;510;p29"/>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ctr">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Build an Interactive Map with Folium</a:t>
            </a:r>
            <a:endParaRPr sz="4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14" name="Shape 514"/>
        <p:cNvGrpSpPr/>
        <p:nvPr/>
      </p:nvGrpSpPr>
      <p:grpSpPr>
        <a:xfrm>
          <a:off x="0" y="0"/>
          <a:ext cx="0" cy="0"/>
          <a:chOff x="0" y="0"/>
          <a:chExt cx="0" cy="0"/>
        </a:xfrm>
      </p:grpSpPr>
      <p:sp>
        <p:nvSpPr>
          <p:cNvPr id="515" name="Google Shape;515;p30"/>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Clr>
                <a:srgbClr val="000000"/>
              </a:buClr>
              <a:buFont typeface="Arial"/>
              <a:buNone/>
            </a:pPr>
            <a:fld id="{00000000-1234-1234-1234-123412341234}" type="slidenum">
              <a:rPr lang="en-US" sz="1200">
                <a:solidFill>
                  <a:schemeClr val="dk2"/>
                </a:solidFill>
                <a:latin typeface="Nunito"/>
                <a:ea typeface="Nunito"/>
                <a:cs typeface="Nunito"/>
                <a:sym typeface="Nunito"/>
              </a:rPr>
              <a:t>‹#›</a:t>
            </a:fld>
            <a:endParaRPr sz="1200">
              <a:solidFill>
                <a:schemeClr val="dk2"/>
              </a:solidFill>
              <a:latin typeface="Nunito"/>
              <a:ea typeface="Nunito"/>
              <a:cs typeface="Nunito"/>
              <a:sym typeface="Nunito"/>
            </a:endParaRPr>
          </a:p>
        </p:txBody>
      </p:sp>
      <p:sp>
        <p:nvSpPr>
          <p:cNvPr id="516" name="Google Shape;516;p30"/>
          <p:cNvSpPr txBox="1"/>
          <p:nvPr>
            <p:ph idx="4294967295" type="body"/>
          </p:nvPr>
        </p:nvSpPr>
        <p:spPr>
          <a:xfrm>
            <a:off x="1031267" y="1825625"/>
            <a:ext cx="9745589" cy="3288986"/>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I</a:t>
            </a:r>
            <a:r>
              <a:rPr lang="en-US" sz="2200">
                <a:solidFill>
                  <a:srgbClr val="292929"/>
                </a:solidFill>
                <a:latin typeface="Arial"/>
                <a:ea typeface="Arial"/>
                <a:cs typeface="Arial"/>
                <a:sym typeface="Arial"/>
              </a:rPr>
              <a:t> built an interactive dashboard with Plotly dash</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I</a:t>
            </a:r>
            <a:r>
              <a:rPr lang="en-US" sz="2200">
                <a:solidFill>
                  <a:srgbClr val="292929"/>
                </a:solidFill>
                <a:latin typeface="Arial"/>
                <a:ea typeface="Arial"/>
                <a:cs typeface="Arial"/>
                <a:sym typeface="Arial"/>
              </a:rPr>
              <a:t> plotted pie charts showing the total launches by a certain sites</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I</a:t>
            </a:r>
            <a:r>
              <a:rPr lang="en-US" sz="2200">
                <a:solidFill>
                  <a:srgbClr val="292929"/>
                </a:solidFill>
                <a:latin typeface="Arial"/>
                <a:ea typeface="Arial"/>
                <a:cs typeface="Arial"/>
                <a:sym typeface="Arial"/>
              </a:rPr>
              <a:t> plotted scatter graph showing the relationship with Outcome and Payload Mass (Kg) for the different booster version.</a:t>
            </a:r>
            <a:endParaRPr/>
          </a:p>
          <a:p>
            <a:pPr indent="-50800" lvl="0" marL="228600" marR="0" rtl="0" algn="l">
              <a:lnSpc>
                <a:spcPct val="90000"/>
              </a:lnSpc>
              <a:spcBef>
                <a:spcPts val="1000"/>
              </a:spcBef>
              <a:spcAft>
                <a:spcPts val="1600"/>
              </a:spcAft>
              <a:buClr>
                <a:schemeClr val="dk1"/>
              </a:buClr>
              <a:buSzPts val="2800"/>
              <a:buFont typeface="Arial"/>
              <a:buNone/>
            </a:pPr>
            <a:r>
              <a:t/>
            </a:r>
            <a:endParaRPr sz="2800">
              <a:solidFill>
                <a:schemeClr val="dk1"/>
              </a:solidFill>
              <a:latin typeface="Calibri"/>
              <a:ea typeface="Calibri"/>
              <a:cs typeface="Calibri"/>
              <a:sym typeface="Calibri"/>
            </a:endParaRPr>
          </a:p>
        </p:txBody>
      </p:sp>
      <p:sp>
        <p:nvSpPr>
          <p:cNvPr id="517" name="Google Shape;517;p30"/>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ctr">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Build a Dashboard with Plotly Dash</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21" name="Shape 521"/>
        <p:cNvGrpSpPr/>
        <p:nvPr/>
      </p:nvGrpSpPr>
      <p:grpSpPr>
        <a:xfrm>
          <a:off x="0" y="0"/>
          <a:ext cx="0" cy="0"/>
          <a:chOff x="0" y="0"/>
          <a:chExt cx="0" cy="0"/>
        </a:xfrm>
      </p:grpSpPr>
      <p:sp>
        <p:nvSpPr>
          <p:cNvPr id="522" name="Google Shape;522;p31"/>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Clr>
                <a:srgbClr val="000000"/>
              </a:buClr>
              <a:buFont typeface="Arial"/>
              <a:buNone/>
            </a:pPr>
            <a:fld id="{00000000-1234-1234-1234-123412341234}" type="slidenum">
              <a:rPr lang="en-US" sz="1200">
                <a:solidFill>
                  <a:schemeClr val="dk2"/>
                </a:solidFill>
                <a:latin typeface="Nunito"/>
                <a:ea typeface="Nunito"/>
                <a:cs typeface="Nunito"/>
                <a:sym typeface="Nunito"/>
              </a:rPr>
              <a:t>‹#›</a:t>
            </a:fld>
            <a:endParaRPr sz="1200">
              <a:solidFill>
                <a:schemeClr val="dk2"/>
              </a:solidFill>
              <a:latin typeface="Nunito"/>
              <a:ea typeface="Nunito"/>
              <a:cs typeface="Nunito"/>
              <a:sym typeface="Nunito"/>
            </a:endParaRPr>
          </a:p>
        </p:txBody>
      </p:sp>
      <p:sp>
        <p:nvSpPr>
          <p:cNvPr id="523" name="Google Shape;523;p31"/>
          <p:cNvSpPr txBox="1"/>
          <p:nvPr>
            <p:ph idx="4294967295" type="body"/>
          </p:nvPr>
        </p:nvSpPr>
        <p:spPr>
          <a:xfrm>
            <a:off x="770010" y="1825625"/>
            <a:ext cx="9745589" cy="4351338"/>
          </a:xfrm>
          <a:prstGeom prst="rect">
            <a:avLst/>
          </a:prstGeom>
          <a:noFill/>
          <a:ln>
            <a:noFill/>
          </a:ln>
        </p:spPr>
        <p:txBody>
          <a:bodyPr anchorCtr="0" anchor="t" bIns="45700" lIns="91425" spcFirstLastPara="1" rIns="91425" wrap="square" tIns="45700">
            <a:normAutofit lnSpcReduction="10000"/>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I</a:t>
            </a:r>
            <a:r>
              <a:rPr lang="en-US" sz="2200">
                <a:solidFill>
                  <a:srgbClr val="292929"/>
                </a:solidFill>
                <a:latin typeface="Arial"/>
                <a:ea typeface="Arial"/>
                <a:cs typeface="Arial"/>
                <a:sym typeface="Arial"/>
              </a:rPr>
              <a:t> loaded the data using numpy and pandas, transformed the data, split our data into training and testing.</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I</a:t>
            </a:r>
            <a:r>
              <a:rPr lang="en-US" sz="2200">
                <a:solidFill>
                  <a:srgbClr val="292929"/>
                </a:solidFill>
                <a:latin typeface="Arial"/>
                <a:ea typeface="Arial"/>
                <a:cs typeface="Arial"/>
                <a:sym typeface="Arial"/>
              </a:rPr>
              <a:t> built different machine learning models and tune different hyperparameters using GridSearchCV.</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I</a:t>
            </a:r>
            <a:r>
              <a:rPr lang="en-US" sz="2200">
                <a:solidFill>
                  <a:srgbClr val="292929"/>
                </a:solidFill>
                <a:latin typeface="Arial"/>
                <a:ea typeface="Arial"/>
                <a:cs typeface="Arial"/>
                <a:sym typeface="Arial"/>
              </a:rPr>
              <a:t> used accuracy as the metric for our model, improved the model using feature engineering and algorithm tuning.</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I</a:t>
            </a:r>
            <a:r>
              <a:rPr lang="en-US" sz="2200">
                <a:solidFill>
                  <a:srgbClr val="292929"/>
                </a:solidFill>
                <a:latin typeface="Arial"/>
                <a:ea typeface="Arial"/>
                <a:cs typeface="Arial"/>
                <a:sym typeface="Arial"/>
              </a:rPr>
              <a:t> found the best performing classification model.</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The link to the notebook is </a:t>
            </a:r>
            <a:r>
              <a:rPr lang="en-US" sz="2200">
                <a:solidFill>
                  <a:srgbClr val="1C7DDB"/>
                </a:solidFill>
                <a:latin typeface="Arial"/>
                <a:ea typeface="Arial"/>
                <a:cs typeface="Arial"/>
                <a:sym typeface="Arial"/>
              </a:rPr>
              <a:t>https://github.com/rahulkumarkl/Data-Science-Capstone/blob/main/SpaceX_Machine%20Learning%20Prediction_Part_5.ipynb</a:t>
            </a:r>
            <a:endParaRPr/>
          </a:p>
          <a:p>
            <a:pPr indent="-50800" lvl="0" marL="228600" marR="0" rtl="0" algn="l">
              <a:lnSpc>
                <a:spcPct val="90000"/>
              </a:lnSpc>
              <a:spcBef>
                <a:spcPts val="1000"/>
              </a:spcBef>
              <a:spcAft>
                <a:spcPts val="1600"/>
              </a:spcAft>
              <a:buClr>
                <a:schemeClr val="dk1"/>
              </a:buClr>
              <a:buSzPts val="2800"/>
              <a:buFont typeface="Arial"/>
              <a:buNone/>
            </a:pPr>
            <a:r>
              <a:t/>
            </a:r>
            <a:endParaRPr sz="2800">
              <a:solidFill>
                <a:schemeClr val="dk1"/>
              </a:solidFill>
              <a:latin typeface="Calibri"/>
              <a:ea typeface="Calibri"/>
              <a:cs typeface="Calibri"/>
              <a:sym typeface="Calibri"/>
            </a:endParaRPr>
          </a:p>
        </p:txBody>
      </p:sp>
      <p:sp>
        <p:nvSpPr>
          <p:cNvPr id="524" name="Google Shape;524;p31"/>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ctr">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Predictive Analysis (Classification)</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29" name="Shape 529"/>
        <p:cNvGrpSpPr/>
        <p:nvPr/>
      </p:nvGrpSpPr>
      <p:grpSpPr>
        <a:xfrm>
          <a:off x="0" y="0"/>
          <a:ext cx="0" cy="0"/>
          <a:chOff x="0" y="0"/>
          <a:chExt cx="0" cy="0"/>
        </a:xfrm>
      </p:grpSpPr>
      <p:sp>
        <p:nvSpPr>
          <p:cNvPr id="530" name="Google Shape;530;p32"/>
          <p:cNvSpPr txBox="1"/>
          <p:nvPr/>
        </p:nvSpPr>
        <p:spPr>
          <a:xfrm>
            <a:off x="841125" y="1807337"/>
            <a:ext cx="7068725" cy="1621663"/>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Exploratory data analysis results</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Interactive analytics demo in screenshots</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Predictive analysis results</a:t>
            </a:r>
            <a:endParaRPr/>
          </a:p>
          <a:p>
            <a:pPr indent="-114300" lvl="1" marL="685800" marR="0" rtl="0" algn="l">
              <a:lnSpc>
                <a:spcPct val="90000"/>
              </a:lnSpc>
              <a:spcBef>
                <a:spcPts val="500"/>
              </a:spcBef>
              <a:spcAft>
                <a:spcPts val="0"/>
              </a:spcAft>
              <a:buClr>
                <a:srgbClr val="0070C0"/>
              </a:buClr>
              <a:buSzPts val="1800"/>
              <a:buFont typeface="Arial"/>
              <a:buNone/>
            </a:pPr>
            <a:r>
              <a:t/>
            </a:r>
            <a:endParaRPr b="0" i="0" sz="1800" u="none" cap="none" strike="noStrike">
              <a:solidFill>
                <a:srgbClr val="0070C0"/>
              </a:solidFill>
              <a:latin typeface="IBM Plex Mono"/>
              <a:ea typeface="IBM Plex Mono"/>
              <a:cs typeface="IBM Plex Mono"/>
              <a:sym typeface="IBM Plex Mono"/>
            </a:endParaRPr>
          </a:p>
          <a:p>
            <a:pPr indent="0" lvl="1" marL="457200" marR="0" rtl="0" algn="l">
              <a:lnSpc>
                <a:spcPct val="90000"/>
              </a:lnSpc>
              <a:spcBef>
                <a:spcPts val="500"/>
              </a:spcBef>
              <a:spcAft>
                <a:spcPts val="0"/>
              </a:spcAft>
              <a:buClr>
                <a:srgbClr val="0070C0"/>
              </a:buClr>
              <a:buSzPts val="1800"/>
              <a:buFont typeface="Arial"/>
              <a:buNone/>
            </a:pPr>
            <a:r>
              <a:t/>
            </a:r>
            <a:endParaRPr b="0" i="0" sz="1800" u="none" cap="none" strike="noStrike">
              <a:solidFill>
                <a:srgbClr val="0070C0"/>
              </a:solidFill>
              <a:latin typeface="IBM Plex Mono"/>
              <a:ea typeface="IBM Plex Mono"/>
              <a:cs typeface="IBM Plex Mono"/>
              <a:sym typeface="IBM Plex Mono"/>
            </a:endParaRPr>
          </a:p>
        </p:txBody>
      </p:sp>
      <p:sp>
        <p:nvSpPr>
          <p:cNvPr id="531" name="Google Shape;531;p32"/>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Clr>
                <a:srgbClr val="000000"/>
              </a:buClr>
              <a:buFont typeface="Arial"/>
              <a:buNone/>
            </a:pPr>
            <a:fld id="{00000000-1234-1234-1234-123412341234}" type="slidenum">
              <a:rPr lang="en-US" sz="1200">
                <a:solidFill>
                  <a:schemeClr val="dk2"/>
                </a:solidFill>
                <a:latin typeface="Nunito"/>
                <a:ea typeface="Nunito"/>
                <a:cs typeface="Nunito"/>
                <a:sym typeface="Nunito"/>
              </a:rPr>
              <a:t>‹#›</a:t>
            </a:fld>
            <a:endParaRPr sz="1200">
              <a:solidFill>
                <a:schemeClr val="dk2"/>
              </a:solidFill>
              <a:latin typeface="Nunito"/>
              <a:ea typeface="Nunito"/>
              <a:cs typeface="Nunito"/>
              <a:sym typeface="Nunito"/>
            </a:endParaRPr>
          </a:p>
        </p:txBody>
      </p:sp>
      <p:sp>
        <p:nvSpPr>
          <p:cNvPr id="532" name="Google Shape;532;p32"/>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ctr">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Results</a:t>
            </a:r>
            <a:endParaRPr sz="4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36" name="Shape 536"/>
        <p:cNvGrpSpPr/>
        <p:nvPr/>
      </p:nvGrpSpPr>
      <p:grpSpPr>
        <a:xfrm>
          <a:off x="0" y="0"/>
          <a:ext cx="0" cy="0"/>
          <a:chOff x="0" y="0"/>
          <a:chExt cx="0" cy="0"/>
        </a:xfrm>
      </p:grpSpPr>
      <p:sp>
        <p:nvSpPr>
          <p:cNvPr id="537" name="Google Shape;537;p33"/>
          <p:cNvSpPr/>
          <p:nvPr/>
        </p:nvSpPr>
        <p:spPr>
          <a:xfrm>
            <a:off x="14325" y="6661900"/>
            <a:ext cx="12192000" cy="195900"/>
          </a:xfrm>
          <a:prstGeom prst="rect">
            <a:avLst/>
          </a:prstGeom>
          <a:solidFill>
            <a:srgbClr val="6FA8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a:ea typeface="Nunito"/>
              <a:cs typeface="Nunito"/>
              <a:sym typeface="Nunito"/>
            </a:endParaRPr>
          </a:p>
        </p:txBody>
      </p:sp>
      <p:sp>
        <p:nvSpPr>
          <p:cNvPr id="538" name="Google Shape;538;p33"/>
          <p:cNvSpPr txBox="1"/>
          <p:nvPr/>
        </p:nvSpPr>
        <p:spPr>
          <a:xfrm>
            <a:off x="42953" y="57307"/>
            <a:ext cx="12106200" cy="600600"/>
          </a:xfrm>
          <a:prstGeom prst="rect">
            <a:avLst/>
          </a:prstGeom>
          <a:solidFill>
            <a:schemeClr val="lt1"/>
          </a:solidFill>
          <a:ln>
            <a:noFill/>
          </a:ln>
        </p:spPr>
        <p:txBody>
          <a:bodyPr anchorCtr="0" anchor="ctr" bIns="45700" lIns="91425" spcFirstLastPara="1" rIns="91425" wrap="square" tIns="45700">
            <a:normAutofit lnSpcReduction="10000"/>
          </a:bodyPr>
          <a:lstStyle/>
          <a:p>
            <a:pPr indent="0" lvl="0" marL="0" marR="0" rtl="0" algn="ctr">
              <a:lnSpc>
                <a:spcPct val="90000"/>
              </a:lnSpc>
              <a:spcBef>
                <a:spcPts val="0"/>
              </a:spcBef>
              <a:spcAft>
                <a:spcPts val="0"/>
              </a:spcAft>
              <a:buClr>
                <a:srgbClr val="0B49CB"/>
              </a:buClr>
              <a:buSzPts val="4000"/>
              <a:buFont typeface="Arial"/>
              <a:buNone/>
            </a:pPr>
            <a:r>
              <a:rPr lang="en-US" sz="4000">
                <a:solidFill>
                  <a:srgbClr val="0B49CB"/>
                </a:solidFill>
                <a:latin typeface="Arial"/>
                <a:ea typeface="Arial"/>
                <a:cs typeface="Arial"/>
                <a:sym typeface="Arial"/>
              </a:rPr>
              <a:t>Results</a:t>
            </a:r>
            <a:endParaRPr sz="4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42" name="Shape 542"/>
        <p:cNvGrpSpPr/>
        <p:nvPr/>
      </p:nvGrpSpPr>
      <p:grpSpPr>
        <a:xfrm>
          <a:off x="0" y="0"/>
          <a:ext cx="0" cy="0"/>
          <a:chOff x="0" y="0"/>
          <a:chExt cx="0" cy="0"/>
        </a:xfrm>
      </p:grpSpPr>
      <p:sp>
        <p:nvSpPr>
          <p:cNvPr id="543" name="Google Shape;543;p34"/>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Clr>
                <a:srgbClr val="000000"/>
              </a:buClr>
              <a:buFont typeface="Arial"/>
              <a:buNone/>
            </a:pPr>
            <a:fld id="{00000000-1234-1234-1234-123412341234}" type="slidenum">
              <a:rPr lang="en-US" sz="1200">
                <a:solidFill>
                  <a:schemeClr val="dk2"/>
                </a:solidFill>
                <a:latin typeface="Nunito"/>
                <a:ea typeface="Nunito"/>
                <a:cs typeface="Nunito"/>
                <a:sym typeface="Nunito"/>
              </a:rPr>
              <a:t>‹#›</a:t>
            </a:fld>
            <a:endParaRPr sz="1200">
              <a:solidFill>
                <a:schemeClr val="dk2"/>
              </a:solidFill>
              <a:latin typeface="Nunito"/>
              <a:ea typeface="Nunito"/>
              <a:cs typeface="Nunito"/>
              <a:sym typeface="Nunito"/>
            </a:endParaRPr>
          </a:p>
        </p:txBody>
      </p:sp>
      <p:sp>
        <p:nvSpPr>
          <p:cNvPr id="544" name="Google Shape;544;p34"/>
          <p:cNvSpPr txBox="1"/>
          <p:nvPr>
            <p:ph idx="4294967295" type="body"/>
          </p:nvPr>
        </p:nvSpPr>
        <p:spPr>
          <a:xfrm>
            <a:off x="864972" y="2057400"/>
            <a:ext cx="10592999" cy="967154"/>
          </a:xfrm>
          <a:prstGeom prst="rect">
            <a:avLst/>
          </a:prstGeom>
          <a:noFill/>
          <a:ln>
            <a:noFill/>
          </a:ln>
        </p:spPr>
        <p:txBody>
          <a:bodyPr anchorCtr="0" anchor="t" bIns="45700" lIns="91425" spcFirstLastPara="1" rIns="91425" wrap="square" tIns="45700">
            <a:normAutofit fontScale="85000" lnSpcReduction="20000"/>
          </a:bodyPr>
          <a:lstStyle/>
          <a:p>
            <a:pPr indent="-207645" lvl="0" marL="228600" marR="0" rtl="0" algn="l">
              <a:lnSpc>
                <a:spcPct val="100000"/>
              </a:lnSpc>
              <a:spcBef>
                <a:spcPts val="0"/>
              </a:spcBef>
              <a:spcAft>
                <a:spcPts val="0"/>
              </a:spcAft>
              <a:buClr>
                <a:srgbClr val="292929"/>
              </a:buClr>
              <a:buSzPct val="100000"/>
              <a:buFont typeface="Arial"/>
              <a:buChar char="•"/>
            </a:pPr>
            <a:r>
              <a:rPr lang="en-US" sz="2200">
                <a:solidFill>
                  <a:srgbClr val="292929"/>
                </a:solidFill>
                <a:latin typeface="Arial"/>
                <a:ea typeface="Arial"/>
                <a:cs typeface="Arial"/>
                <a:sym typeface="Arial"/>
              </a:rPr>
              <a:t>From the plot, I found that the larger the flight amount at a launch site, the greater the success rate at a launch site.</a:t>
            </a:r>
            <a:endParaRPr/>
          </a:p>
          <a:p>
            <a:pPr indent="-88900" lvl="0" marL="228600" marR="0" rtl="0" algn="l">
              <a:lnSpc>
                <a:spcPct val="100000"/>
              </a:lnSpc>
              <a:spcBef>
                <a:spcPts val="1400"/>
              </a:spcBef>
              <a:spcAft>
                <a:spcPts val="1600"/>
              </a:spcAft>
              <a:buClr>
                <a:schemeClr val="dk1"/>
              </a:buClr>
              <a:buSzPct val="100000"/>
              <a:buFont typeface="Arial"/>
              <a:buNone/>
            </a:pPr>
            <a:r>
              <a:t/>
            </a:r>
            <a:endParaRPr sz="2200">
              <a:solidFill>
                <a:srgbClr val="292929"/>
              </a:solidFill>
              <a:latin typeface="Arial"/>
              <a:ea typeface="Arial"/>
              <a:cs typeface="Arial"/>
              <a:sym typeface="Arial"/>
            </a:endParaRPr>
          </a:p>
        </p:txBody>
      </p:sp>
      <p:sp>
        <p:nvSpPr>
          <p:cNvPr id="545" name="Google Shape;545;p34"/>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ctr">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Flight Number vs. Launch Site</a:t>
            </a:r>
            <a:endParaRPr sz="4000">
              <a:solidFill>
                <a:srgbClr val="0B49CB"/>
              </a:solidFill>
              <a:latin typeface="IBM Plex Mono SemiBold"/>
              <a:ea typeface="IBM Plex Mono SemiBold"/>
              <a:cs typeface="IBM Plex Mono SemiBold"/>
              <a:sym typeface="IBM Plex Mono SemiBold"/>
            </a:endParaRPr>
          </a:p>
        </p:txBody>
      </p:sp>
      <p:pic>
        <p:nvPicPr>
          <p:cNvPr id="546" name="Google Shape;546;p34"/>
          <p:cNvPicPr preferRelativeResize="0"/>
          <p:nvPr/>
        </p:nvPicPr>
        <p:blipFill rotWithShape="1">
          <a:blip r:embed="rId4">
            <a:alphaModFix/>
          </a:blip>
          <a:srcRect b="0" l="0" r="0" t="0"/>
          <a:stretch/>
        </p:blipFill>
        <p:spPr>
          <a:xfrm>
            <a:off x="1205802" y="2954215"/>
            <a:ext cx="9676563" cy="2504423"/>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0" name="Shape 550"/>
        <p:cNvGrpSpPr/>
        <p:nvPr/>
      </p:nvGrpSpPr>
      <p:grpSpPr>
        <a:xfrm>
          <a:off x="0" y="0"/>
          <a:ext cx="0" cy="0"/>
          <a:chOff x="0" y="0"/>
          <a:chExt cx="0" cy="0"/>
        </a:xfrm>
      </p:grpSpPr>
      <p:sp>
        <p:nvSpPr>
          <p:cNvPr id="551" name="Google Shape;551;p35"/>
          <p:cNvSpPr/>
          <p:nvPr/>
        </p:nvSpPr>
        <p:spPr>
          <a:xfrm>
            <a:off x="0" y="0"/>
            <a:ext cx="12188952"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52" name="Google Shape;552;p35"/>
          <p:cNvSpPr txBox="1"/>
          <p:nvPr/>
        </p:nvSpPr>
        <p:spPr>
          <a:xfrm>
            <a:off x="635000" y="243550"/>
            <a:ext cx="10718700" cy="827700"/>
          </a:xfrm>
          <a:prstGeom prst="rect">
            <a:avLst/>
          </a:prstGeom>
          <a:noFill/>
          <a:ln>
            <a:noFill/>
          </a:ln>
        </p:spPr>
        <p:txBody>
          <a:bodyPr anchorCtr="0" anchor="ctr" bIns="45700" lIns="91425" spcFirstLastPara="1" rIns="91425" wrap="square" tIns="45700">
            <a:normAutofit/>
          </a:bodyPr>
          <a:lstStyle/>
          <a:p>
            <a:pPr indent="0" lvl="0" marL="0" marR="0" rtl="0" algn="ctr">
              <a:lnSpc>
                <a:spcPct val="90000"/>
              </a:lnSpc>
              <a:spcBef>
                <a:spcPts val="0"/>
              </a:spcBef>
              <a:spcAft>
                <a:spcPts val="0"/>
              </a:spcAft>
              <a:buClr>
                <a:srgbClr val="0B49CB"/>
              </a:buClr>
              <a:buSzPts val="3200"/>
              <a:buFont typeface="Arial"/>
              <a:buNone/>
            </a:pPr>
            <a:r>
              <a:rPr lang="en-US" sz="3200">
                <a:solidFill>
                  <a:srgbClr val="0B49CB"/>
                </a:solidFill>
                <a:latin typeface="Arial"/>
                <a:ea typeface="Arial"/>
                <a:cs typeface="Arial"/>
                <a:sym typeface="Arial"/>
              </a:rPr>
              <a:t>Payload vs. Launch Site</a:t>
            </a:r>
            <a:endParaRPr/>
          </a:p>
        </p:txBody>
      </p:sp>
      <p:sp>
        <p:nvSpPr>
          <p:cNvPr id="553" name="Google Shape;553;p3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Clr>
                <a:srgbClr val="000000"/>
              </a:buClr>
              <a:buFont typeface="Arial"/>
              <a:buNone/>
            </a:pPr>
            <a:fld id="{00000000-1234-1234-1234-123412341234}" type="slidenum">
              <a:rPr lang="en-US" sz="1200">
                <a:solidFill>
                  <a:schemeClr val="dk2"/>
                </a:solidFill>
                <a:latin typeface="Nunito"/>
                <a:ea typeface="Nunito"/>
                <a:cs typeface="Nunito"/>
                <a:sym typeface="Nunito"/>
              </a:rPr>
              <a:t>‹#›</a:t>
            </a:fld>
            <a:endParaRPr sz="1200">
              <a:solidFill>
                <a:schemeClr val="dk2"/>
              </a:solidFill>
              <a:latin typeface="Nunito"/>
              <a:ea typeface="Nunito"/>
              <a:cs typeface="Nunito"/>
              <a:sym typeface="Nunito"/>
            </a:endParaRPr>
          </a:p>
        </p:txBody>
      </p:sp>
      <p:pic>
        <p:nvPicPr>
          <p:cNvPr id="554" name="Google Shape;554;p35"/>
          <p:cNvPicPr preferRelativeResize="0"/>
          <p:nvPr/>
        </p:nvPicPr>
        <p:blipFill rotWithShape="1">
          <a:blip r:embed="rId3">
            <a:alphaModFix/>
          </a:blip>
          <a:srcRect b="0" l="0" r="0" t="0"/>
          <a:stretch/>
        </p:blipFill>
        <p:spPr>
          <a:xfrm>
            <a:off x="4684825" y="3000625"/>
            <a:ext cx="7304476" cy="2558125"/>
          </a:xfrm>
          <a:prstGeom prst="rect">
            <a:avLst/>
          </a:prstGeom>
          <a:noFill/>
          <a:ln>
            <a:noFill/>
          </a:ln>
        </p:spPr>
      </p:pic>
      <p:sp>
        <p:nvSpPr>
          <p:cNvPr id="555" name="Google Shape;555;p35"/>
          <p:cNvSpPr/>
          <p:nvPr/>
        </p:nvSpPr>
        <p:spPr>
          <a:xfrm>
            <a:off x="635000" y="3567339"/>
            <a:ext cx="3624000" cy="1532100"/>
          </a:xfrm>
          <a:prstGeom prst="roundRect">
            <a:avLst>
              <a:gd fmla="val 16667" name="adj"/>
            </a:avLst>
          </a:prstGeom>
          <a:solidFill>
            <a:srgbClr val="307AF3"/>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700">
                <a:solidFill>
                  <a:schemeClr val="lt1"/>
                </a:solidFill>
                <a:latin typeface="Nunito"/>
                <a:ea typeface="Nunito"/>
                <a:cs typeface="Nunito"/>
                <a:sym typeface="Nunito"/>
              </a:rPr>
              <a:t>The </a:t>
            </a:r>
            <a:r>
              <a:rPr lang="en-US" sz="1700">
                <a:solidFill>
                  <a:schemeClr val="lt1"/>
                </a:solidFill>
                <a:latin typeface="Nunito"/>
                <a:ea typeface="Nunito"/>
                <a:cs typeface="Nunito"/>
                <a:sym typeface="Nunito"/>
              </a:rPr>
              <a:t>greeter the payload mass for launch site CCAFS SLC 40 the higher the success rate for the rocket.</a:t>
            </a:r>
            <a:endParaRPr sz="1700">
              <a:solidFill>
                <a:schemeClr val="lt1"/>
              </a:solidFill>
              <a:latin typeface="Nunito"/>
              <a:ea typeface="Nunito"/>
              <a:cs typeface="Nunito"/>
              <a:sym typeface="Nuni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00" name="Shape 300"/>
        <p:cNvGrpSpPr/>
        <p:nvPr/>
      </p:nvGrpSpPr>
      <p:grpSpPr>
        <a:xfrm>
          <a:off x="0" y="0"/>
          <a:ext cx="0" cy="0"/>
          <a:chOff x="0" y="0"/>
          <a:chExt cx="0" cy="0"/>
        </a:xfrm>
      </p:grpSpPr>
      <p:sp>
        <p:nvSpPr>
          <p:cNvPr id="301" name="Google Shape;301;p18"/>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a:t>‹#›</a:t>
            </a:fld>
            <a:endParaRPr/>
          </a:p>
        </p:txBody>
      </p:sp>
      <p:sp>
        <p:nvSpPr>
          <p:cNvPr id="302" name="Google Shape;302;p18"/>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ctr">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Outline</a:t>
            </a:r>
            <a:endParaRPr/>
          </a:p>
        </p:txBody>
      </p:sp>
      <p:sp>
        <p:nvSpPr>
          <p:cNvPr id="303" name="Google Shape;303;p18"/>
          <p:cNvSpPr txBox="1"/>
          <p:nvPr/>
        </p:nvSpPr>
        <p:spPr>
          <a:xfrm>
            <a:off x="411773" y="1513992"/>
            <a:ext cx="2832000" cy="1232700"/>
          </a:xfrm>
          <a:prstGeom prst="rect">
            <a:avLst/>
          </a:prstGeom>
          <a:no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b="1" sz="1800">
              <a:latin typeface="Roboto"/>
              <a:ea typeface="Roboto"/>
              <a:cs typeface="Roboto"/>
              <a:sym typeface="Roboto"/>
            </a:endParaRPr>
          </a:p>
          <a:p>
            <a:pPr indent="0" lvl="0" marL="0" rtl="0" algn="l">
              <a:spcBef>
                <a:spcPts val="2100"/>
              </a:spcBef>
              <a:spcAft>
                <a:spcPts val="0"/>
              </a:spcAft>
              <a:buNone/>
            </a:pPr>
            <a:r>
              <a:rPr b="1" lang="en-US" sz="1600">
                <a:latin typeface="Roboto"/>
                <a:ea typeface="Roboto"/>
                <a:cs typeface="Roboto"/>
                <a:sym typeface="Roboto"/>
              </a:rPr>
              <a:t>            </a:t>
            </a:r>
            <a:endParaRPr b="1" sz="1600">
              <a:latin typeface="Roboto"/>
              <a:ea typeface="Roboto"/>
              <a:cs typeface="Roboto"/>
              <a:sym typeface="Roboto"/>
            </a:endParaRPr>
          </a:p>
          <a:p>
            <a:pPr indent="0" lvl="0" marL="0" rtl="0" algn="r">
              <a:spcBef>
                <a:spcPts val="2100"/>
              </a:spcBef>
              <a:spcAft>
                <a:spcPts val="0"/>
              </a:spcAft>
              <a:buNone/>
            </a:pPr>
            <a:r>
              <a:rPr b="1" lang="en-US" sz="1600">
                <a:latin typeface="Roboto"/>
                <a:ea typeface="Roboto"/>
                <a:cs typeface="Roboto"/>
                <a:sym typeface="Roboto"/>
              </a:rPr>
              <a:t>Executive Summary</a:t>
            </a:r>
            <a:endParaRPr b="1" sz="1600">
              <a:latin typeface="Roboto"/>
              <a:ea typeface="Roboto"/>
              <a:cs typeface="Roboto"/>
              <a:sym typeface="Roboto"/>
            </a:endParaRPr>
          </a:p>
          <a:p>
            <a:pPr indent="0" lvl="0" marL="457200" rtl="0" algn="l">
              <a:spcBef>
                <a:spcPts val="2100"/>
              </a:spcBef>
              <a:spcAft>
                <a:spcPts val="0"/>
              </a:spcAft>
              <a:buNone/>
            </a:pPr>
            <a:r>
              <a:t/>
            </a:r>
            <a:endParaRPr sz="2200">
              <a:solidFill>
                <a:srgbClr val="292929"/>
              </a:solidFill>
            </a:endParaRPr>
          </a:p>
          <a:p>
            <a:pPr indent="0" lvl="0" marL="0" rtl="0" algn="r">
              <a:spcBef>
                <a:spcPts val="0"/>
              </a:spcBef>
              <a:spcAft>
                <a:spcPts val="2100"/>
              </a:spcAft>
              <a:buNone/>
            </a:pPr>
            <a:r>
              <a:t/>
            </a:r>
            <a:endParaRPr b="1" sz="1100">
              <a:latin typeface="Roboto"/>
              <a:ea typeface="Roboto"/>
              <a:cs typeface="Roboto"/>
              <a:sym typeface="Roboto"/>
            </a:endParaRPr>
          </a:p>
        </p:txBody>
      </p:sp>
      <p:sp>
        <p:nvSpPr>
          <p:cNvPr id="304" name="Google Shape;304;p18"/>
          <p:cNvSpPr txBox="1"/>
          <p:nvPr/>
        </p:nvSpPr>
        <p:spPr>
          <a:xfrm>
            <a:off x="411773" y="3614039"/>
            <a:ext cx="2831929" cy="1232769"/>
          </a:xfrm>
          <a:prstGeom prst="rect">
            <a:avLst/>
          </a:prstGeom>
          <a:noFill/>
          <a:ln>
            <a:noFill/>
          </a:ln>
        </p:spPr>
        <p:txBody>
          <a:bodyPr anchorCtr="0" anchor="ctr" bIns="121900" lIns="121900" spcFirstLastPara="1" rIns="121900" wrap="square" tIns="121900">
            <a:noAutofit/>
          </a:bodyPr>
          <a:lstStyle/>
          <a:p>
            <a:pPr indent="0" lvl="0" marL="0" marR="0" rtl="0" algn="r">
              <a:lnSpc>
                <a:spcPct val="100000"/>
              </a:lnSpc>
              <a:spcBef>
                <a:spcPts val="0"/>
              </a:spcBef>
              <a:spcAft>
                <a:spcPts val="2100"/>
              </a:spcAft>
              <a:buNone/>
            </a:pPr>
            <a:r>
              <a:rPr b="1" lang="en-US" sz="1600">
                <a:latin typeface="Roboto"/>
                <a:ea typeface="Roboto"/>
                <a:cs typeface="Roboto"/>
                <a:sym typeface="Roboto"/>
              </a:rPr>
              <a:t>Introduction</a:t>
            </a:r>
            <a:endParaRPr sz="1100">
              <a:latin typeface="Roboto"/>
              <a:ea typeface="Roboto"/>
              <a:cs typeface="Roboto"/>
              <a:sym typeface="Roboto"/>
            </a:endParaRPr>
          </a:p>
        </p:txBody>
      </p:sp>
      <p:sp>
        <p:nvSpPr>
          <p:cNvPr id="305" name="Google Shape;305;p18"/>
          <p:cNvSpPr txBox="1"/>
          <p:nvPr/>
        </p:nvSpPr>
        <p:spPr>
          <a:xfrm>
            <a:off x="7939877" y="8676879"/>
            <a:ext cx="2831929" cy="1232769"/>
          </a:xfrm>
          <a:prstGeom prst="rect">
            <a:avLst/>
          </a:prstGeom>
          <a:no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b="1" sz="1100">
              <a:latin typeface="Roboto"/>
              <a:ea typeface="Roboto"/>
              <a:cs typeface="Roboto"/>
              <a:sym typeface="Roboto"/>
            </a:endParaRPr>
          </a:p>
        </p:txBody>
      </p:sp>
      <p:grpSp>
        <p:nvGrpSpPr>
          <p:cNvPr id="306" name="Google Shape;306;p18"/>
          <p:cNvGrpSpPr/>
          <p:nvPr/>
        </p:nvGrpSpPr>
        <p:grpSpPr>
          <a:xfrm>
            <a:off x="7019965" y="1657276"/>
            <a:ext cx="4740422" cy="1232769"/>
            <a:chOff x="5209838" y="1242975"/>
            <a:chExt cx="3610650" cy="924600"/>
          </a:xfrm>
        </p:grpSpPr>
        <p:sp>
          <p:nvSpPr>
            <p:cNvPr id="307" name="Google Shape;307;p18"/>
            <p:cNvSpPr txBox="1"/>
            <p:nvPr/>
          </p:nvSpPr>
          <p:spPr>
            <a:xfrm>
              <a:off x="6696488" y="1242975"/>
              <a:ext cx="2124000" cy="924600"/>
            </a:xfrm>
            <a:prstGeom prst="rect">
              <a:avLst/>
            </a:prstGeom>
            <a:no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2100"/>
                </a:spcAft>
                <a:buNone/>
              </a:pPr>
              <a:r>
                <a:rPr b="1" lang="en-US" sz="1600">
                  <a:latin typeface="Roboto"/>
                  <a:ea typeface="Roboto"/>
                  <a:cs typeface="Roboto"/>
                  <a:sym typeface="Roboto"/>
                </a:rPr>
                <a:t>Conclusion</a:t>
              </a:r>
              <a:endParaRPr b="1" sz="1100">
                <a:latin typeface="Roboto"/>
                <a:ea typeface="Roboto"/>
                <a:cs typeface="Roboto"/>
                <a:sym typeface="Roboto"/>
              </a:endParaRPr>
            </a:p>
          </p:txBody>
        </p:sp>
        <p:cxnSp>
          <p:nvCxnSpPr>
            <p:cNvPr id="308" name="Google Shape;308;p18"/>
            <p:cNvCxnSpPr/>
            <p:nvPr/>
          </p:nvCxnSpPr>
          <p:spPr>
            <a:xfrm>
              <a:off x="5209838" y="1654113"/>
              <a:ext cx="1286700" cy="0"/>
            </a:xfrm>
            <a:prstGeom prst="straightConnector1">
              <a:avLst/>
            </a:prstGeom>
            <a:noFill/>
            <a:ln cap="flat" cmpd="sng" w="9525">
              <a:solidFill>
                <a:srgbClr val="155B55"/>
              </a:solidFill>
              <a:prstDash val="solid"/>
              <a:round/>
              <a:headEnd len="sm" w="sm" type="none"/>
              <a:tailEnd len="med" w="med" type="oval"/>
            </a:ln>
          </p:spPr>
        </p:cxnSp>
      </p:grpSp>
      <p:cxnSp>
        <p:nvCxnSpPr>
          <p:cNvPr id="309" name="Google Shape;309;p18"/>
          <p:cNvCxnSpPr/>
          <p:nvPr/>
        </p:nvCxnSpPr>
        <p:spPr>
          <a:xfrm>
            <a:off x="7580483" y="3700774"/>
            <a:ext cx="1181700" cy="0"/>
          </a:xfrm>
          <a:prstGeom prst="straightConnector1">
            <a:avLst/>
          </a:prstGeom>
          <a:noFill/>
          <a:ln cap="flat" cmpd="sng" w="9525">
            <a:solidFill>
              <a:srgbClr val="1B786F"/>
            </a:solidFill>
            <a:prstDash val="solid"/>
            <a:round/>
            <a:headEnd len="sm" w="sm" type="none"/>
            <a:tailEnd len="med" w="med" type="oval"/>
          </a:ln>
        </p:spPr>
      </p:cxnSp>
      <p:grpSp>
        <p:nvGrpSpPr>
          <p:cNvPr id="310" name="Google Shape;310;p18"/>
          <p:cNvGrpSpPr/>
          <p:nvPr/>
        </p:nvGrpSpPr>
        <p:grpSpPr>
          <a:xfrm>
            <a:off x="3468228" y="873268"/>
            <a:ext cx="5229469" cy="5221233"/>
            <a:chOff x="2610905" y="610653"/>
            <a:chExt cx="3922200" cy="3922200"/>
          </a:xfrm>
        </p:grpSpPr>
        <p:sp>
          <p:nvSpPr>
            <p:cNvPr id="311" name="Google Shape;311;p18"/>
            <p:cNvSpPr/>
            <p:nvPr/>
          </p:nvSpPr>
          <p:spPr>
            <a:xfrm rot="-4980021">
              <a:off x="3204123" y="1186472"/>
              <a:ext cx="2771960" cy="2771960"/>
            </a:xfrm>
            <a:prstGeom prst="blockArc">
              <a:avLst>
                <a:gd fmla="val 12602522" name="adj1"/>
                <a:gd fmla="val 16867657" name="adj2"/>
                <a:gd fmla="val 20844" name="adj3"/>
              </a:avLst>
            </a:prstGeom>
            <a:solidFill>
              <a:srgbClr val="1F887E"/>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12" name="Google Shape;312;p18"/>
            <p:cNvSpPr/>
            <p:nvPr/>
          </p:nvSpPr>
          <p:spPr>
            <a:xfrm rot="7920309">
              <a:off x="3183402" y="1183149"/>
              <a:ext cx="2777207" cy="2777207"/>
            </a:xfrm>
            <a:prstGeom prst="blockArc">
              <a:avLst>
                <a:gd fmla="val 12602522" name="adj1"/>
                <a:gd fmla="val 16867657" name="adj2"/>
                <a:gd fmla="val 20844" name="adj3"/>
              </a:avLst>
            </a:prstGeom>
            <a:solidFill>
              <a:srgbClr val="1B786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13" name="Google Shape;313;p18"/>
            <p:cNvSpPr/>
            <p:nvPr/>
          </p:nvSpPr>
          <p:spPr>
            <a:xfrm rot="3600063">
              <a:off x="3186335" y="1195681"/>
              <a:ext cx="2777488" cy="2777488"/>
            </a:xfrm>
            <a:prstGeom prst="blockArc">
              <a:avLst>
                <a:gd fmla="val 12602522" name="adj1"/>
                <a:gd fmla="val 16867657" name="adj2"/>
                <a:gd fmla="val 20844" name="adj3"/>
              </a:avLst>
            </a:prstGeom>
            <a:solidFill>
              <a:srgbClr val="155B55"/>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14" name="Google Shape;314;p18"/>
            <p:cNvSpPr/>
            <p:nvPr/>
          </p:nvSpPr>
          <p:spPr>
            <a:xfrm rot="4024705">
              <a:off x="5326681" y="1940898"/>
              <a:ext cx="578477" cy="579147"/>
            </a:xfrm>
            <a:prstGeom prst="pie">
              <a:avLst>
                <a:gd fmla="val 6190354" name="adj1"/>
                <a:gd fmla="val 14996165" name="adj2"/>
              </a:avLst>
            </a:prstGeom>
            <a:solidFill>
              <a:srgbClr val="1B786F"/>
            </a:solidFill>
            <a:ln>
              <a:noFill/>
            </a:ln>
            <a:effectLst>
              <a:outerShdw blurRad="190500" rotWithShape="0" algn="bl">
                <a:srgbClr val="000000">
                  <a:alpha val="43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15" name="Google Shape;315;p18"/>
            <p:cNvSpPr/>
            <p:nvPr/>
          </p:nvSpPr>
          <p:spPr>
            <a:xfrm rot="-6816027">
              <a:off x="5326729" y="1940918"/>
              <a:ext cx="578485" cy="579035"/>
            </a:xfrm>
            <a:prstGeom prst="pie">
              <a:avLst>
                <a:gd fmla="val 4028252" name="adj1"/>
                <a:gd fmla="val 17183677" name="adj2"/>
              </a:avLst>
            </a:prstGeom>
            <a:solidFill>
              <a:srgbClr val="1B786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16" name="Google Shape;316;p18"/>
            <p:cNvSpPr/>
            <p:nvPr/>
          </p:nvSpPr>
          <p:spPr>
            <a:xfrm rot="-9359762">
              <a:off x="3193941" y="1176205"/>
              <a:ext cx="2777287" cy="2777287"/>
            </a:xfrm>
            <a:prstGeom prst="blockArc">
              <a:avLst>
                <a:gd fmla="val 12602522" name="adj1"/>
                <a:gd fmla="val 16867657" name="adj2"/>
                <a:gd fmla="val 20844" name="adj3"/>
              </a:avLst>
            </a:prstGeom>
            <a:solidFill>
              <a:srgbClr val="1D7E75"/>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17" name="Google Shape;317;p18"/>
            <p:cNvSpPr/>
            <p:nvPr/>
          </p:nvSpPr>
          <p:spPr>
            <a:xfrm rot="-8936366">
              <a:off x="3659126" y="3173505"/>
              <a:ext cx="578551" cy="578963"/>
            </a:xfrm>
            <a:prstGeom prst="pie">
              <a:avLst>
                <a:gd fmla="val 6190354" name="adj1"/>
                <a:gd fmla="val 14996165" name="adj2"/>
              </a:avLst>
            </a:prstGeom>
            <a:solidFill>
              <a:srgbClr val="1F887E"/>
            </a:solidFill>
            <a:ln>
              <a:noFill/>
            </a:ln>
            <a:effectLst>
              <a:outerShdw blurRad="190500" rotWithShape="0" algn="bl">
                <a:srgbClr val="000000">
                  <a:alpha val="43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18" name="Google Shape;318;p18"/>
            <p:cNvSpPr/>
            <p:nvPr/>
          </p:nvSpPr>
          <p:spPr>
            <a:xfrm rot="1824498">
              <a:off x="3659375" y="3173497"/>
              <a:ext cx="578475" cy="578885"/>
            </a:xfrm>
            <a:prstGeom prst="pie">
              <a:avLst>
                <a:gd fmla="val 4028252" name="adj1"/>
                <a:gd fmla="val 17183677" name="adj2"/>
              </a:avLst>
            </a:prstGeom>
            <a:solidFill>
              <a:srgbClr val="1F887E"/>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19" name="Google Shape;319;p18"/>
            <p:cNvSpPr/>
            <p:nvPr/>
          </p:nvSpPr>
          <p:spPr>
            <a:xfrm rot="-600092">
              <a:off x="3198852" y="1195456"/>
              <a:ext cx="2777611" cy="2777611"/>
            </a:xfrm>
            <a:prstGeom prst="blockArc">
              <a:avLst>
                <a:gd fmla="val 12513247" name="adj1"/>
                <a:gd fmla="val 16867657" name="adj2"/>
                <a:gd fmla="val 20844" name="adj3"/>
              </a:avLst>
            </a:prstGeom>
            <a:solidFill>
              <a:srgbClr val="249C9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20" name="Google Shape;320;p18"/>
            <p:cNvSpPr/>
            <p:nvPr/>
          </p:nvSpPr>
          <p:spPr>
            <a:xfrm rot="-176551">
              <a:off x="4312105" y="1195442"/>
              <a:ext cx="578563" cy="579162"/>
            </a:xfrm>
            <a:prstGeom prst="pie">
              <a:avLst>
                <a:gd fmla="val 6190354" name="adj1"/>
                <a:gd fmla="val 14996165" name="adj2"/>
              </a:avLst>
            </a:prstGeom>
            <a:solidFill>
              <a:srgbClr val="155B55"/>
            </a:solidFill>
            <a:ln>
              <a:noFill/>
            </a:ln>
            <a:effectLst>
              <a:outerShdw blurRad="190500" rotWithShape="0" algn="bl">
                <a:srgbClr val="000000">
                  <a:alpha val="43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21" name="Google Shape;321;p18"/>
            <p:cNvSpPr/>
            <p:nvPr/>
          </p:nvSpPr>
          <p:spPr>
            <a:xfrm rot="10584085">
              <a:off x="4312088" y="1195622"/>
              <a:ext cx="578340" cy="578939"/>
            </a:xfrm>
            <a:prstGeom prst="pie">
              <a:avLst>
                <a:gd fmla="val 4028252" name="adj1"/>
                <a:gd fmla="val 17183677" name="adj2"/>
              </a:avLst>
            </a:prstGeom>
            <a:solidFill>
              <a:srgbClr val="155B55"/>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22" name="Google Shape;322;p18"/>
            <p:cNvSpPr/>
            <p:nvPr/>
          </p:nvSpPr>
          <p:spPr>
            <a:xfrm rot="8344778">
              <a:off x="4940929" y="3162886"/>
              <a:ext cx="578465" cy="578888"/>
            </a:xfrm>
            <a:prstGeom prst="pie">
              <a:avLst>
                <a:gd fmla="val 6190354" name="adj1"/>
                <a:gd fmla="val 14996165" name="adj2"/>
              </a:avLst>
            </a:prstGeom>
            <a:solidFill>
              <a:srgbClr val="1D7E75"/>
            </a:solidFill>
            <a:ln>
              <a:noFill/>
            </a:ln>
            <a:effectLst>
              <a:outerShdw blurRad="190500" rotWithShape="0" algn="bl">
                <a:srgbClr val="000000">
                  <a:alpha val="43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23" name="Google Shape;323;p18"/>
            <p:cNvSpPr/>
            <p:nvPr/>
          </p:nvSpPr>
          <p:spPr>
            <a:xfrm rot="-2495643">
              <a:off x="4941000" y="3162728"/>
              <a:ext cx="578445" cy="579093"/>
            </a:xfrm>
            <a:prstGeom prst="pie">
              <a:avLst>
                <a:gd fmla="val 4028252" name="adj1"/>
                <a:gd fmla="val 17183677" name="adj2"/>
              </a:avLst>
            </a:prstGeom>
            <a:solidFill>
              <a:srgbClr val="1D7E75"/>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24" name="Google Shape;324;p18"/>
            <p:cNvSpPr/>
            <p:nvPr/>
          </p:nvSpPr>
          <p:spPr>
            <a:xfrm rot="-4556960">
              <a:off x="3257335" y="1939059"/>
              <a:ext cx="578302" cy="578957"/>
            </a:xfrm>
            <a:prstGeom prst="pie">
              <a:avLst>
                <a:gd fmla="val 6190354" name="adj1"/>
                <a:gd fmla="val 14996165" name="adj2"/>
              </a:avLst>
            </a:prstGeom>
            <a:solidFill>
              <a:srgbClr val="249C91"/>
            </a:solidFill>
            <a:ln>
              <a:noFill/>
            </a:ln>
            <a:effectLst>
              <a:outerShdw blurRad="190500" rotWithShape="0" algn="bl">
                <a:srgbClr val="000000">
                  <a:alpha val="43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25" name="Google Shape;325;p18"/>
            <p:cNvSpPr/>
            <p:nvPr/>
          </p:nvSpPr>
          <p:spPr>
            <a:xfrm rot="6204541">
              <a:off x="3257468" y="1938977"/>
              <a:ext cx="578264" cy="578917"/>
            </a:xfrm>
            <a:prstGeom prst="pie">
              <a:avLst>
                <a:gd fmla="val 4028252" name="adj1"/>
                <a:gd fmla="val 17183677" name="adj2"/>
              </a:avLst>
            </a:prstGeom>
            <a:solidFill>
              <a:srgbClr val="249C9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26" name="Google Shape;326;p18"/>
            <p:cNvSpPr txBox="1"/>
            <p:nvPr/>
          </p:nvSpPr>
          <p:spPr>
            <a:xfrm>
              <a:off x="4341900" y="1271896"/>
              <a:ext cx="507900" cy="266100"/>
            </a:xfrm>
            <a:prstGeom prst="rect">
              <a:avLst/>
            </a:prstGeom>
            <a:noFill/>
            <a:ln>
              <a:noFill/>
            </a:ln>
          </p:spPr>
          <p:txBody>
            <a:bodyPr anchorCtr="0" anchor="t" bIns="121900" lIns="121900" spcFirstLastPara="1" rIns="121900" wrap="square" tIns="121900">
              <a:noAutofit/>
            </a:bodyPr>
            <a:lstStyle/>
            <a:p>
              <a:pPr indent="0" lvl="0" marL="0" rtl="0" algn="ctr">
                <a:spcBef>
                  <a:spcPts val="0"/>
                </a:spcBef>
                <a:spcAft>
                  <a:spcPts val="0"/>
                </a:spcAft>
                <a:buNone/>
              </a:pPr>
              <a:r>
                <a:rPr b="1" lang="en-US" sz="2100">
                  <a:solidFill>
                    <a:srgbClr val="FFFFFF"/>
                  </a:solidFill>
                  <a:latin typeface="Roboto"/>
                  <a:ea typeface="Roboto"/>
                  <a:cs typeface="Roboto"/>
                  <a:sym typeface="Roboto"/>
                </a:rPr>
                <a:t>05</a:t>
              </a:r>
              <a:endParaRPr b="1" sz="2100">
                <a:solidFill>
                  <a:srgbClr val="FFFFFF"/>
                </a:solidFill>
                <a:latin typeface="Roboto"/>
                <a:ea typeface="Roboto"/>
                <a:cs typeface="Roboto"/>
                <a:sym typeface="Roboto"/>
              </a:endParaRPr>
            </a:p>
          </p:txBody>
        </p:sp>
        <p:sp>
          <p:nvSpPr>
            <p:cNvPr id="327" name="Google Shape;327;p18"/>
            <p:cNvSpPr txBox="1"/>
            <p:nvPr/>
          </p:nvSpPr>
          <p:spPr>
            <a:xfrm>
              <a:off x="3274219" y="2018364"/>
              <a:ext cx="507900" cy="266100"/>
            </a:xfrm>
            <a:prstGeom prst="rect">
              <a:avLst/>
            </a:prstGeom>
            <a:noFill/>
            <a:ln>
              <a:noFill/>
            </a:ln>
          </p:spPr>
          <p:txBody>
            <a:bodyPr anchorCtr="0" anchor="t" bIns="121900" lIns="121900" spcFirstLastPara="1" rIns="121900" wrap="square" tIns="121900">
              <a:noAutofit/>
            </a:bodyPr>
            <a:lstStyle/>
            <a:p>
              <a:pPr indent="0" lvl="0" marL="0" rtl="0" algn="ctr">
                <a:spcBef>
                  <a:spcPts val="0"/>
                </a:spcBef>
                <a:spcAft>
                  <a:spcPts val="0"/>
                </a:spcAft>
                <a:buNone/>
              </a:pPr>
              <a:r>
                <a:rPr b="1" lang="en-US" sz="2100">
                  <a:solidFill>
                    <a:srgbClr val="FFFFFF"/>
                  </a:solidFill>
                  <a:latin typeface="Roboto"/>
                  <a:ea typeface="Roboto"/>
                  <a:cs typeface="Roboto"/>
                  <a:sym typeface="Roboto"/>
                </a:rPr>
                <a:t>01</a:t>
              </a:r>
              <a:endParaRPr b="1" sz="2100">
                <a:solidFill>
                  <a:srgbClr val="FFFFFF"/>
                </a:solidFill>
                <a:latin typeface="Roboto"/>
                <a:ea typeface="Roboto"/>
                <a:cs typeface="Roboto"/>
                <a:sym typeface="Roboto"/>
              </a:endParaRPr>
            </a:p>
          </p:txBody>
        </p:sp>
        <p:sp>
          <p:nvSpPr>
            <p:cNvPr id="328" name="Google Shape;328;p18"/>
            <p:cNvSpPr txBox="1"/>
            <p:nvPr/>
          </p:nvSpPr>
          <p:spPr>
            <a:xfrm>
              <a:off x="3685317" y="3247321"/>
              <a:ext cx="507900" cy="266100"/>
            </a:xfrm>
            <a:prstGeom prst="rect">
              <a:avLst/>
            </a:prstGeom>
            <a:noFill/>
            <a:ln>
              <a:noFill/>
            </a:ln>
          </p:spPr>
          <p:txBody>
            <a:bodyPr anchorCtr="0" anchor="t" bIns="121900" lIns="121900" spcFirstLastPara="1" rIns="121900" wrap="square" tIns="121900">
              <a:noAutofit/>
            </a:bodyPr>
            <a:lstStyle/>
            <a:p>
              <a:pPr indent="0" lvl="0" marL="0" rtl="0" algn="ctr">
                <a:spcBef>
                  <a:spcPts val="0"/>
                </a:spcBef>
                <a:spcAft>
                  <a:spcPts val="0"/>
                </a:spcAft>
                <a:buNone/>
              </a:pPr>
              <a:r>
                <a:rPr b="1" lang="en-US" sz="2100">
                  <a:solidFill>
                    <a:srgbClr val="FFFFFF"/>
                  </a:solidFill>
                  <a:latin typeface="Roboto"/>
                  <a:ea typeface="Roboto"/>
                  <a:cs typeface="Roboto"/>
                  <a:sym typeface="Roboto"/>
                </a:rPr>
                <a:t>02</a:t>
              </a:r>
              <a:endParaRPr b="1" sz="2100">
                <a:solidFill>
                  <a:srgbClr val="FFFFFF"/>
                </a:solidFill>
                <a:latin typeface="Roboto"/>
                <a:ea typeface="Roboto"/>
                <a:cs typeface="Roboto"/>
                <a:sym typeface="Roboto"/>
              </a:endParaRPr>
            </a:p>
          </p:txBody>
        </p:sp>
        <p:sp>
          <p:nvSpPr>
            <p:cNvPr id="329" name="Google Shape;329;p18"/>
            <p:cNvSpPr txBox="1"/>
            <p:nvPr/>
          </p:nvSpPr>
          <p:spPr>
            <a:xfrm>
              <a:off x="4955323" y="3247321"/>
              <a:ext cx="507900" cy="266100"/>
            </a:xfrm>
            <a:prstGeom prst="rect">
              <a:avLst/>
            </a:prstGeom>
            <a:noFill/>
            <a:ln>
              <a:noFill/>
            </a:ln>
          </p:spPr>
          <p:txBody>
            <a:bodyPr anchorCtr="0" anchor="t" bIns="121900" lIns="121900" spcFirstLastPara="1" rIns="121900" wrap="square" tIns="121900">
              <a:noAutofit/>
            </a:bodyPr>
            <a:lstStyle/>
            <a:p>
              <a:pPr indent="0" lvl="0" marL="0" rtl="0" algn="ctr">
                <a:spcBef>
                  <a:spcPts val="0"/>
                </a:spcBef>
                <a:spcAft>
                  <a:spcPts val="0"/>
                </a:spcAft>
                <a:buNone/>
              </a:pPr>
              <a:r>
                <a:rPr b="1" lang="en-US" sz="2100">
                  <a:solidFill>
                    <a:srgbClr val="FFFFFF"/>
                  </a:solidFill>
                  <a:latin typeface="Roboto"/>
                  <a:ea typeface="Roboto"/>
                  <a:cs typeface="Roboto"/>
                  <a:sym typeface="Roboto"/>
                </a:rPr>
                <a:t>03</a:t>
              </a:r>
              <a:endParaRPr b="1" sz="2100">
                <a:solidFill>
                  <a:srgbClr val="FFFFFF"/>
                </a:solidFill>
                <a:latin typeface="Roboto"/>
                <a:ea typeface="Roboto"/>
                <a:cs typeface="Roboto"/>
                <a:sym typeface="Roboto"/>
              </a:endParaRPr>
            </a:p>
          </p:txBody>
        </p:sp>
        <p:sp>
          <p:nvSpPr>
            <p:cNvPr id="330" name="Google Shape;330;p18"/>
            <p:cNvSpPr txBox="1"/>
            <p:nvPr/>
          </p:nvSpPr>
          <p:spPr>
            <a:xfrm>
              <a:off x="5364737" y="2018364"/>
              <a:ext cx="507900" cy="266100"/>
            </a:xfrm>
            <a:prstGeom prst="rect">
              <a:avLst/>
            </a:prstGeom>
            <a:noFill/>
            <a:ln>
              <a:noFill/>
            </a:ln>
          </p:spPr>
          <p:txBody>
            <a:bodyPr anchorCtr="0" anchor="t" bIns="121900" lIns="121900" spcFirstLastPara="1" rIns="121900" wrap="square" tIns="121900">
              <a:noAutofit/>
            </a:bodyPr>
            <a:lstStyle/>
            <a:p>
              <a:pPr indent="0" lvl="0" marL="0" rtl="0" algn="ctr">
                <a:spcBef>
                  <a:spcPts val="0"/>
                </a:spcBef>
                <a:spcAft>
                  <a:spcPts val="0"/>
                </a:spcAft>
                <a:buNone/>
              </a:pPr>
              <a:r>
                <a:rPr b="1" lang="en-US" sz="2100">
                  <a:solidFill>
                    <a:srgbClr val="FFFFFF"/>
                  </a:solidFill>
                  <a:latin typeface="Roboto"/>
                  <a:ea typeface="Roboto"/>
                  <a:cs typeface="Roboto"/>
                  <a:sym typeface="Roboto"/>
                </a:rPr>
                <a:t>04</a:t>
              </a:r>
              <a:endParaRPr b="1" sz="2100">
                <a:solidFill>
                  <a:srgbClr val="FFFFFF"/>
                </a:solidFill>
                <a:latin typeface="Roboto"/>
                <a:ea typeface="Roboto"/>
                <a:cs typeface="Roboto"/>
                <a:sym typeface="Roboto"/>
              </a:endParaRPr>
            </a:p>
          </p:txBody>
        </p:sp>
      </p:grpSp>
      <p:grpSp>
        <p:nvGrpSpPr>
          <p:cNvPr id="331" name="Google Shape;331;p18"/>
          <p:cNvGrpSpPr/>
          <p:nvPr/>
        </p:nvGrpSpPr>
        <p:grpSpPr>
          <a:xfrm>
            <a:off x="3468228" y="873268"/>
            <a:ext cx="5229469" cy="5221233"/>
            <a:chOff x="2610905" y="610653"/>
            <a:chExt cx="3922200" cy="3922200"/>
          </a:xfrm>
        </p:grpSpPr>
        <p:sp>
          <p:nvSpPr>
            <p:cNvPr id="332" name="Google Shape;332;p18"/>
            <p:cNvSpPr/>
            <p:nvPr/>
          </p:nvSpPr>
          <p:spPr>
            <a:xfrm rot="-4980021">
              <a:off x="3204123" y="1186472"/>
              <a:ext cx="2771960" cy="2771960"/>
            </a:xfrm>
            <a:prstGeom prst="blockArc">
              <a:avLst>
                <a:gd fmla="val 12602522" name="adj1"/>
                <a:gd fmla="val 16867657" name="adj2"/>
                <a:gd fmla="val 20844" name="adj3"/>
              </a:avLst>
            </a:prstGeom>
            <a:solidFill>
              <a:srgbClr val="1F887E"/>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33" name="Google Shape;333;p18"/>
            <p:cNvSpPr/>
            <p:nvPr/>
          </p:nvSpPr>
          <p:spPr>
            <a:xfrm rot="7920309">
              <a:off x="3183402" y="1183149"/>
              <a:ext cx="2777207" cy="2777207"/>
            </a:xfrm>
            <a:prstGeom prst="blockArc">
              <a:avLst>
                <a:gd fmla="val 12602522" name="adj1"/>
                <a:gd fmla="val 16867657" name="adj2"/>
                <a:gd fmla="val 20844" name="adj3"/>
              </a:avLst>
            </a:prstGeom>
            <a:solidFill>
              <a:srgbClr val="1B786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34" name="Google Shape;334;p18"/>
            <p:cNvSpPr/>
            <p:nvPr/>
          </p:nvSpPr>
          <p:spPr>
            <a:xfrm rot="3600063">
              <a:off x="3186335" y="1195681"/>
              <a:ext cx="2777488" cy="2777488"/>
            </a:xfrm>
            <a:prstGeom prst="blockArc">
              <a:avLst>
                <a:gd fmla="val 12602522" name="adj1"/>
                <a:gd fmla="val 16867657" name="adj2"/>
                <a:gd fmla="val 20844" name="adj3"/>
              </a:avLst>
            </a:prstGeom>
            <a:solidFill>
              <a:srgbClr val="155B55"/>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35" name="Google Shape;335;p18"/>
            <p:cNvSpPr/>
            <p:nvPr/>
          </p:nvSpPr>
          <p:spPr>
            <a:xfrm rot="4024705">
              <a:off x="5326681" y="1940898"/>
              <a:ext cx="578477" cy="579147"/>
            </a:xfrm>
            <a:prstGeom prst="pie">
              <a:avLst>
                <a:gd fmla="val 6190354" name="adj1"/>
                <a:gd fmla="val 14996165" name="adj2"/>
              </a:avLst>
            </a:prstGeom>
            <a:solidFill>
              <a:srgbClr val="1B786F"/>
            </a:solidFill>
            <a:ln>
              <a:noFill/>
            </a:ln>
            <a:effectLst>
              <a:outerShdw blurRad="190500" rotWithShape="0" algn="bl">
                <a:srgbClr val="000000">
                  <a:alpha val="43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36" name="Google Shape;336;p18"/>
            <p:cNvSpPr/>
            <p:nvPr/>
          </p:nvSpPr>
          <p:spPr>
            <a:xfrm rot="-6816027">
              <a:off x="5326729" y="1940918"/>
              <a:ext cx="578485" cy="579035"/>
            </a:xfrm>
            <a:prstGeom prst="pie">
              <a:avLst>
                <a:gd fmla="val 4028252" name="adj1"/>
                <a:gd fmla="val 17183677" name="adj2"/>
              </a:avLst>
            </a:prstGeom>
            <a:solidFill>
              <a:srgbClr val="1B786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37" name="Google Shape;337;p18"/>
            <p:cNvSpPr/>
            <p:nvPr/>
          </p:nvSpPr>
          <p:spPr>
            <a:xfrm rot="-9359762">
              <a:off x="3193941" y="1176205"/>
              <a:ext cx="2777287" cy="2777287"/>
            </a:xfrm>
            <a:prstGeom prst="blockArc">
              <a:avLst>
                <a:gd fmla="val 12602522" name="adj1"/>
                <a:gd fmla="val 16867657" name="adj2"/>
                <a:gd fmla="val 20844" name="adj3"/>
              </a:avLst>
            </a:prstGeom>
            <a:solidFill>
              <a:srgbClr val="1D7E75"/>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38" name="Google Shape;338;p18"/>
            <p:cNvSpPr/>
            <p:nvPr/>
          </p:nvSpPr>
          <p:spPr>
            <a:xfrm rot="-8936366">
              <a:off x="3659126" y="3173505"/>
              <a:ext cx="578551" cy="578963"/>
            </a:xfrm>
            <a:prstGeom prst="pie">
              <a:avLst>
                <a:gd fmla="val 6190354" name="adj1"/>
                <a:gd fmla="val 14996165" name="adj2"/>
              </a:avLst>
            </a:prstGeom>
            <a:solidFill>
              <a:srgbClr val="1F887E"/>
            </a:solidFill>
            <a:ln>
              <a:noFill/>
            </a:ln>
            <a:effectLst>
              <a:outerShdw blurRad="190500" rotWithShape="0" algn="bl">
                <a:srgbClr val="000000">
                  <a:alpha val="43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39" name="Google Shape;339;p18"/>
            <p:cNvSpPr/>
            <p:nvPr/>
          </p:nvSpPr>
          <p:spPr>
            <a:xfrm rot="1824498">
              <a:off x="3659375" y="3173497"/>
              <a:ext cx="578475" cy="578885"/>
            </a:xfrm>
            <a:prstGeom prst="pie">
              <a:avLst>
                <a:gd fmla="val 4028252" name="adj1"/>
                <a:gd fmla="val 17183677" name="adj2"/>
              </a:avLst>
            </a:prstGeom>
            <a:solidFill>
              <a:srgbClr val="1F887E"/>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40" name="Google Shape;340;p18"/>
            <p:cNvSpPr/>
            <p:nvPr/>
          </p:nvSpPr>
          <p:spPr>
            <a:xfrm rot="-600092">
              <a:off x="3198852" y="1195456"/>
              <a:ext cx="2777611" cy="2777611"/>
            </a:xfrm>
            <a:prstGeom prst="blockArc">
              <a:avLst>
                <a:gd fmla="val 12513247" name="adj1"/>
                <a:gd fmla="val 16867657" name="adj2"/>
                <a:gd fmla="val 20844" name="adj3"/>
              </a:avLst>
            </a:prstGeom>
            <a:solidFill>
              <a:srgbClr val="249C9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41" name="Google Shape;341;p18"/>
            <p:cNvSpPr/>
            <p:nvPr/>
          </p:nvSpPr>
          <p:spPr>
            <a:xfrm rot="-176551">
              <a:off x="4312105" y="1195442"/>
              <a:ext cx="578563" cy="579162"/>
            </a:xfrm>
            <a:prstGeom prst="pie">
              <a:avLst>
                <a:gd fmla="val 6190354" name="adj1"/>
                <a:gd fmla="val 14996165" name="adj2"/>
              </a:avLst>
            </a:prstGeom>
            <a:solidFill>
              <a:srgbClr val="155B55"/>
            </a:solidFill>
            <a:ln>
              <a:noFill/>
            </a:ln>
            <a:effectLst>
              <a:outerShdw blurRad="190500" rotWithShape="0" algn="bl">
                <a:srgbClr val="000000">
                  <a:alpha val="43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42" name="Google Shape;342;p18"/>
            <p:cNvSpPr/>
            <p:nvPr/>
          </p:nvSpPr>
          <p:spPr>
            <a:xfrm rot="10584085">
              <a:off x="4312088" y="1195622"/>
              <a:ext cx="578340" cy="578939"/>
            </a:xfrm>
            <a:prstGeom prst="pie">
              <a:avLst>
                <a:gd fmla="val 4028252" name="adj1"/>
                <a:gd fmla="val 17183677" name="adj2"/>
              </a:avLst>
            </a:prstGeom>
            <a:solidFill>
              <a:srgbClr val="155B55"/>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43" name="Google Shape;343;p18"/>
            <p:cNvSpPr/>
            <p:nvPr/>
          </p:nvSpPr>
          <p:spPr>
            <a:xfrm rot="8344778">
              <a:off x="4940929" y="3162886"/>
              <a:ext cx="578465" cy="578888"/>
            </a:xfrm>
            <a:prstGeom prst="pie">
              <a:avLst>
                <a:gd fmla="val 6190354" name="adj1"/>
                <a:gd fmla="val 14996165" name="adj2"/>
              </a:avLst>
            </a:prstGeom>
            <a:solidFill>
              <a:srgbClr val="1D7E75"/>
            </a:solidFill>
            <a:ln>
              <a:noFill/>
            </a:ln>
            <a:effectLst>
              <a:outerShdw blurRad="190500" rotWithShape="0" algn="bl">
                <a:srgbClr val="000000">
                  <a:alpha val="43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44" name="Google Shape;344;p18"/>
            <p:cNvSpPr/>
            <p:nvPr/>
          </p:nvSpPr>
          <p:spPr>
            <a:xfrm rot="-2495643">
              <a:off x="4941000" y="3162728"/>
              <a:ext cx="578445" cy="579093"/>
            </a:xfrm>
            <a:prstGeom prst="pie">
              <a:avLst>
                <a:gd fmla="val 4028252" name="adj1"/>
                <a:gd fmla="val 17183677" name="adj2"/>
              </a:avLst>
            </a:prstGeom>
            <a:solidFill>
              <a:srgbClr val="1D7E75"/>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45" name="Google Shape;345;p18"/>
            <p:cNvSpPr/>
            <p:nvPr/>
          </p:nvSpPr>
          <p:spPr>
            <a:xfrm rot="-4556960">
              <a:off x="3257335" y="1939059"/>
              <a:ext cx="578302" cy="578957"/>
            </a:xfrm>
            <a:prstGeom prst="pie">
              <a:avLst>
                <a:gd fmla="val 6190354" name="adj1"/>
                <a:gd fmla="val 14996165" name="adj2"/>
              </a:avLst>
            </a:prstGeom>
            <a:solidFill>
              <a:srgbClr val="249C91"/>
            </a:solidFill>
            <a:ln>
              <a:noFill/>
            </a:ln>
            <a:effectLst>
              <a:outerShdw blurRad="190500" rotWithShape="0" algn="bl">
                <a:srgbClr val="000000">
                  <a:alpha val="43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46" name="Google Shape;346;p18"/>
            <p:cNvSpPr/>
            <p:nvPr/>
          </p:nvSpPr>
          <p:spPr>
            <a:xfrm rot="6204541">
              <a:off x="3257468" y="1938977"/>
              <a:ext cx="578264" cy="578917"/>
            </a:xfrm>
            <a:prstGeom prst="pie">
              <a:avLst>
                <a:gd fmla="val 4028252" name="adj1"/>
                <a:gd fmla="val 17183677" name="adj2"/>
              </a:avLst>
            </a:prstGeom>
            <a:solidFill>
              <a:srgbClr val="249C9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47" name="Google Shape;347;p18"/>
            <p:cNvSpPr txBox="1"/>
            <p:nvPr/>
          </p:nvSpPr>
          <p:spPr>
            <a:xfrm>
              <a:off x="4341900" y="1271896"/>
              <a:ext cx="507900" cy="266100"/>
            </a:xfrm>
            <a:prstGeom prst="rect">
              <a:avLst/>
            </a:prstGeom>
            <a:noFill/>
            <a:ln>
              <a:noFill/>
            </a:ln>
          </p:spPr>
          <p:txBody>
            <a:bodyPr anchorCtr="0" anchor="t" bIns="121900" lIns="121900" spcFirstLastPara="1" rIns="121900" wrap="square" tIns="121900">
              <a:noAutofit/>
            </a:bodyPr>
            <a:lstStyle/>
            <a:p>
              <a:pPr indent="0" lvl="0" marL="0" rtl="0" algn="ctr">
                <a:spcBef>
                  <a:spcPts val="0"/>
                </a:spcBef>
                <a:spcAft>
                  <a:spcPts val="0"/>
                </a:spcAft>
                <a:buNone/>
              </a:pPr>
              <a:r>
                <a:rPr b="1" lang="en-US" sz="2100">
                  <a:solidFill>
                    <a:srgbClr val="FFFFFF"/>
                  </a:solidFill>
                  <a:latin typeface="Roboto"/>
                  <a:ea typeface="Roboto"/>
                  <a:cs typeface="Roboto"/>
                  <a:sym typeface="Roboto"/>
                </a:rPr>
                <a:t>05</a:t>
              </a:r>
              <a:endParaRPr b="1" sz="2100">
                <a:solidFill>
                  <a:srgbClr val="FFFFFF"/>
                </a:solidFill>
                <a:latin typeface="Roboto"/>
                <a:ea typeface="Roboto"/>
                <a:cs typeface="Roboto"/>
                <a:sym typeface="Roboto"/>
              </a:endParaRPr>
            </a:p>
          </p:txBody>
        </p:sp>
        <p:sp>
          <p:nvSpPr>
            <p:cNvPr id="348" name="Google Shape;348;p18"/>
            <p:cNvSpPr txBox="1"/>
            <p:nvPr/>
          </p:nvSpPr>
          <p:spPr>
            <a:xfrm>
              <a:off x="3274219" y="2018364"/>
              <a:ext cx="507900" cy="266100"/>
            </a:xfrm>
            <a:prstGeom prst="rect">
              <a:avLst/>
            </a:prstGeom>
            <a:noFill/>
            <a:ln>
              <a:noFill/>
            </a:ln>
          </p:spPr>
          <p:txBody>
            <a:bodyPr anchorCtr="0" anchor="t" bIns="121900" lIns="121900" spcFirstLastPara="1" rIns="121900" wrap="square" tIns="121900">
              <a:noAutofit/>
            </a:bodyPr>
            <a:lstStyle/>
            <a:p>
              <a:pPr indent="0" lvl="0" marL="0" rtl="0" algn="ctr">
                <a:spcBef>
                  <a:spcPts val="0"/>
                </a:spcBef>
                <a:spcAft>
                  <a:spcPts val="0"/>
                </a:spcAft>
                <a:buNone/>
              </a:pPr>
              <a:r>
                <a:rPr b="1" lang="en-US" sz="2100">
                  <a:solidFill>
                    <a:srgbClr val="FFFFFF"/>
                  </a:solidFill>
                  <a:latin typeface="Roboto"/>
                  <a:ea typeface="Roboto"/>
                  <a:cs typeface="Roboto"/>
                  <a:sym typeface="Roboto"/>
                </a:rPr>
                <a:t>01</a:t>
              </a:r>
              <a:endParaRPr b="1" sz="2100">
                <a:solidFill>
                  <a:srgbClr val="FFFFFF"/>
                </a:solidFill>
                <a:latin typeface="Roboto"/>
                <a:ea typeface="Roboto"/>
                <a:cs typeface="Roboto"/>
                <a:sym typeface="Roboto"/>
              </a:endParaRPr>
            </a:p>
          </p:txBody>
        </p:sp>
        <p:sp>
          <p:nvSpPr>
            <p:cNvPr id="349" name="Google Shape;349;p18"/>
            <p:cNvSpPr txBox="1"/>
            <p:nvPr/>
          </p:nvSpPr>
          <p:spPr>
            <a:xfrm>
              <a:off x="3685317" y="3247321"/>
              <a:ext cx="507900" cy="266100"/>
            </a:xfrm>
            <a:prstGeom prst="rect">
              <a:avLst/>
            </a:prstGeom>
            <a:noFill/>
            <a:ln>
              <a:noFill/>
            </a:ln>
          </p:spPr>
          <p:txBody>
            <a:bodyPr anchorCtr="0" anchor="t" bIns="121900" lIns="121900" spcFirstLastPara="1" rIns="121900" wrap="square" tIns="121900">
              <a:noAutofit/>
            </a:bodyPr>
            <a:lstStyle/>
            <a:p>
              <a:pPr indent="0" lvl="0" marL="0" rtl="0" algn="ctr">
                <a:spcBef>
                  <a:spcPts val="0"/>
                </a:spcBef>
                <a:spcAft>
                  <a:spcPts val="0"/>
                </a:spcAft>
                <a:buNone/>
              </a:pPr>
              <a:r>
                <a:rPr b="1" lang="en-US" sz="2100">
                  <a:solidFill>
                    <a:srgbClr val="FFFFFF"/>
                  </a:solidFill>
                  <a:latin typeface="Roboto"/>
                  <a:ea typeface="Roboto"/>
                  <a:cs typeface="Roboto"/>
                  <a:sym typeface="Roboto"/>
                </a:rPr>
                <a:t>02</a:t>
              </a:r>
              <a:endParaRPr b="1" sz="2100">
                <a:solidFill>
                  <a:srgbClr val="FFFFFF"/>
                </a:solidFill>
                <a:latin typeface="Roboto"/>
                <a:ea typeface="Roboto"/>
                <a:cs typeface="Roboto"/>
                <a:sym typeface="Roboto"/>
              </a:endParaRPr>
            </a:p>
          </p:txBody>
        </p:sp>
        <p:sp>
          <p:nvSpPr>
            <p:cNvPr id="350" name="Google Shape;350;p18"/>
            <p:cNvSpPr txBox="1"/>
            <p:nvPr/>
          </p:nvSpPr>
          <p:spPr>
            <a:xfrm>
              <a:off x="4955323" y="3247321"/>
              <a:ext cx="507900" cy="266100"/>
            </a:xfrm>
            <a:prstGeom prst="rect">
              <a:avLst/>
            </a:prstGeom>
            <a:noFill/>
            <a:ln>
              <a:noFill/>
            </a:ln>
          </p:spPr>
          <p:txBody>
            <a:bodyPr anchorCtr="0" anchor="t" bIns="121900" lIns="121900" spcFirstLastPara="1" rIns="121900" wrap="square" tIns="121900">
              <a:noAutofit/>
            </a:bodyPr>
            <a:lstStyle/>
            <a:p>
              <a:pPr indent="0" lvl="0" marL="0" rtl="0" algn="ctr">
                <a:spcBef>
                  <a:spcPts val="0"/>
                </a:spcBef>
                <a:spcAft>
                  <a:spcPts val="0"/>
                </a:spcAft>
                <a:buNone/>
              </a:pPr>
              <a:r>
                <a:rPr b="1" lang="en-US" sz="2100">
                  <a:solidFill>
                    <a:srgbClr val="FFFFFF"/>
                  </a:solidFill>
                  <a:latin typeface="Roboto"/>
                  <a:ea typeface="Roboto"/>
                  <a:cs typeface="Roboto"/>
                  <a:sym typeface="Roboto"/>
                </a:rPr>
                <a:t>03</a:t>
              </a:r>
              <a:endParaRPr b="1" sz="2100">
                <a:solidFill>
                  <a:srgbClr val="FFFFFF"/>
                </a:solidFill>
                <a:latin typeface="Roboto"/>
                <a:ea typeface="Roboto"/>
                <a:cs typeface="Roboto"/>
                <a:sym typeface="Roboto"/>
              </a:endParaRPr>
            </a:p>
          </p:txBody>
        </p:sp>
        <p:sp>
          <p:nvSpPr>
            <p:cNvPr id="351" name="Google Shape;351;p18"/>
            <p:cNvSpPr txBox="1"/>
            <p:nvPr/>
          </p:nvSpPr>
          <p:spPr>
            <a:xfrm>
              <a:off x="5364737" y="2018364"/>
              <a:ext cx="507900" cy="266100"/>
            </a:xfrm>
            <a:prstGeom prst="rect">
              <a:avLst/>
            </a:prstGeom>
            <a:noFill/>
            <a:ln>
              <a:noFill/>
            </a:ln>
          </p:spPr>
          <p:txBody>
            <a:bodyPr anchorCtr="0" anchor="t" bIns="121900" lIns="121900" spcFirstLastPara="1" rIns="121900" wrap="square" tIns="121900">
              <a:noAutofit/>
            </a:bodyPr>
            <a:lstStyle/>
            <a:p>
              <a:pPr indent="0" lvl="0" marL="0" rtl="0" algn="ctr">
                <a:spcBef>
                  <a:spcPts val="0"/>
                </a:spcBef>
                <a:spcAft>
                  <a:spcPts val="0"/>
                </a:spcAft>
                <a:buNone/>
              </a:pPr>
              <a:r>
                <a:rPr b="1" lang="en-US" sz="2100">
                  <a:solidFill>
                    <a:srgbClr val="FFFFFF"/>
                  </a:solidFill>
                  <a:latin typeface="Roboto"/>
                  <a:ea typeface="Roboto"/>
                  <a:cs typeface="Roboto"/>
                  <a:sym typeface="Roboto"/>
                </a:rPr>
                <a:t>04</a:t>
              </a:r>
              <a:endParaRPr b="1" sz="2100">
                <a:solidFill>
                  <a:srgbClr val="FFFFFF"/>
                </a:solidFill>
                <a:latin typeface="Roboto"/>
                <a:ea typeface="Roboto"/>
                <a:cs typeface="Roboto"/>
                <a:sym typeface="Roboto"/>
              </a:endParaRPr>
            </a:p>
          </p:txBody>
        </p:sp>
      </p:grpSp>
      <p:cxnSp>
        <p:nvCxnSpPr>
          <p:cNvPr id="352" name="Google Shape;352;p18"/>
          <p:cNvCxnSpPr/>
          <p:nvPr/>
        </p:nvCxnSpPr>
        <p:spPr>
          <a:xfrm rot="10800000">
            <a:off x="3522495" y="4144463"/>
            <a:ext cx="1239969" cy="0"/>
          </a:xfrm>
          <a:prstGeom prst="straightConnector1">
            <a:avLst/>
          </a:prstGeom>
          <a:noFill/>
          <a:ln cap="flat" cmpd="sng" w="9525">
            <a:solidFill>
              <a:srgbClr val="0E63F0"/>
            </a:solidFill>
            <a:prstDash val="solid"/>
            <a:round/>
            <a:headEnd len="sm" w="sm" type="none"/>
            <a:tailEnd len="med" w="med" type="oval"/>
          </a:ln>
        </p:spPr>
      </p:cxnSp>
      <p:grpSp>
        <p:nvGrpSpPr>
          <p:cNvPr id="353" name="Google Shape;353;p18"/>
          <p:cNvGrpSpPr/>
          <p:nvPr/>
        </p:nvGrpSpPr>
        <p:grpSpPr>
          <a:xfrm>
            <a:off x="3468228" y="873268"/>
            <a:ext cx="5229469" cy="5221233"/>
            <a:chOff x="2610905" y="610653"/>
            <a:chExt cx="3922200" cy="3922200"/>
          </a:xfrm>
        </p:grpSpPr>
        <p:sp>
          <p:nvSpPr>
            <p:cNvPr id="354" name="Google Shape;354;p18"/>
            <p:cNvSpPr/>
            <p:nvPr/>
          </p:nvSpPr>
          <p:spPr>
            <a:xfrm rot="-4980021">
              <a:off x="3204123" y="1186472"/>
              <a:ext cx="2771960" cy="2771960"/>
            </a:xfrm>
            <a:prstGeom prst="blockArc">
              <a:avLst>
                <a:gd fmla="val 12602522" name="adj1"/>
                <a:gd fmla="val 16867657" name="adj2"/>
                <a:gd fmla="val 20844" name="adj3"/>
              </a:avLst>
            </a:prstGeom>
            <a:solidFill>
              <a:srgbClr val="0E63F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55" name="Google Shape;355;p18"/>
            <p:cNvSpPr/>
            <p:nvPr/>
          </p:nvSpPr>
          <p:spPr>
            <a:xfrm rot="7920309">
              <a:off x="3183402" y="1183149"/>
              <a:ext cx="2777207" cy="2777207"/>
            </a:xfrm>
            <a:prstGeom prst="blockArc">
              <a:avLst>
                <a:gd fmla="val 12602522" name="adj1"/>
                <a:gd fmla="val 16867657" name="adj2"/>
                <a:gd fmla="val 20844" name="adj3"/>
              </a:avLst>
            </a:prstGeom>
            <a:solidFill>
              <a:srgbClr val="0C57D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56" name="Google Shape;356;p18"/>
            <p:cNvSpPr/>
            <p:nvPr/>
          </p:nvSpPr>
          <p:spPr>
            <a:xfrm rot="3600063">
              <a:off x="3186335" y="1195681"/>
              <a:ext cx="2777488" cy="2777488"/>
            </a:xfrm>
            <a:prstGeom prst="blockArc">
              <a:avLst>
                <a:gd fmla="val 12602522" name="adj1"/>
                <a:gd fmla="val 16867657" name="adj2"/>
                <a:gd fmla="val 20844" name="adj3"/>
              </a:avLst>
            </a:prstGeom>
            <a:solidFill>
              <a:srgbClr val="0942A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57" name="Google Shape;357;p18"/>
            <p:cNvSpPr/>
            <p:nvPr/>
          </p:nvSpPr>
          <p:spPr>
            <a:xfrm rot="4024705">
              <a:off x="5326681" y="1940898"/>
              <a:ext cx="578477" cy="579147"/>
            </a:xfrm>
            <a:prstGeom prst="pie">
              <a:avLst>
                <a:gd fmla="val 6190354" name="adj1"/>
                <a:gd fmla="val 14996165" name="adj2"/>
              </a:avLst>
            </a:prstGeom>
            <a:solidFill>
              <a:srgbClr val="0C57D3"/>
            </a:solidFill>
            <a:ln>
              <a:noFill/>
            </a:ln>
            <a:effectLst>
              <a:outerShdw blurRad="190500" rotWithShape="0" algn="bl">
                <a:srgbClr val="000000">
                  <a:alpha val="43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58" name="Google Shape;358;p18"/>
            <p:cNvSpPr/>
            <p:nvPr/>
          </p:nvSpPr>
          <p:spPr>
            <a:xfrm rot="-6816027">
              <a:off x="5326729" y="1940918"/>
              <a:ext cx="578485" cy="579035"/>
            </a:xfrm>
            <a:prstGeom prst="pie">
              <a:avLst>
                <a:gd fmla="val 4028252" name="adj1"/>
                <a:gd fmla="val 17183677" name="adj2"/>
              </a:avLst>
            </a:prstGeom>
            <a:solidFill>
              <a:srgbClr val="0C57D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59" name="Google Shape;359;p18"/>
            <p:cNvSpPr/>
            <p:nvPr/>
          </p:nvSpPr>
          <p:spPr>
            <a:xfrm rot="-9359762">
              <a:off x="3193941" y="1176205"/>
              <a:ext cx="2777287" cy="2777287"/>
            </a:xfrm>
            <a:prstGeom prst="blockArc">
              <a:avLst>
                <a:gd fmla="val 12602522" name="adj1"/>
                <a:gd fmla="val 16867657" name="adj2"/>
                <a:gd fmla="val 20844" name="adj3"/>
              </a:avLst>
            </a:prstGeom>
            <a:solidFill>
              <a:srgbClr val="0D5CD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60" name="Google Shape;360;p18"/>
            <p:cNvSpPr/>
            <p:nvPr/>
          </p:nvSpPr>
          <p:spPr>
            <a:xfrm rot="-8936366">
              <a:off x="3659126" y="3173505"/>
              <a:ext cx="578551" cy="578963"/>
            </a:xfrm>
            <a:prstGeom prst="pie">
              <a:avLst>
                <a:gd fmla="val 6190354" name="adj1"/>
                <a:gd fmla="val 14996165" name="adj2"/>
              </a:avLst>
            </a:prstGeom>
            <a:solidFill>
              <a:srgbClr val="0E63F0"/>
            </a:solidFill>
            <a:ln>
              <a:noFill/>
            </a:ln>
            <a:effectLst>
              <a:outerShdw blurRad="190500" rotWithShape="0" algn="bl">
                <a:srgbClr val="000000">
                  <a:alpha val="43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61" name="Google Shape;361;p18"/>
            <p:cNvSpPr/>
            <p:nvPr/>
          </p:nvSpPr>
          <p:spPr>
            <a:xfrm rot="1824498">
              <a:off x="3659375" y="3173497"/>
              <a:ext cx="578475" cy="578885"/>
            </a:xfrm>
            <a:prstGeom prst="pie">
              <a:avLst>
                <a:gd fmla="val 4028252" name="adj1"/>
                <a:gd fmla="val 17183677" name="adj2"/>
              </a:avLst>
            </a:prstGeom>
            <a:solidFill>
              <a:srgbClr val="0E63F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62" name="Google Shape;362;p18"/>
            <p:cNvSpPr/>
            <p:nvPr/>
          </p:nvSpPr>
          <p:spPr>
            <a:xfrm rot="-600092">
              <a:off x="3198852" y="1195456"/>
              <a:ext cx="2777611" cy="2777611"/>
            </a:xfrm>
            <a:prstGeom prst="blockArc">
              <a:avLst>
                <a:gd fmla="val 12513247" name="adj1"/>
                <a:gd fmla="val 16867657" name="adj2"/>
                <a:gd fmla="val 20844" name="adj3"/>
              </a:avLst>
            </a:prstGeom>
            <a:solidFill>
              <a:srgbClr val="307AF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63" name="Google Shape;363;p18"/>
            <p:cNvSpPr/>
            <p:nvPr/>
          </p:nvSpPr>
          <p:spPr>
            <a:xfrm rot="-176551">
              <a:off x="4312105" y="1195442"/>
              <a:ext cx="578563" cy="579162"/>
            </a:xfrm>
            <a:prstGeom prst="pie">
              <a:avLst>
                <a:gd fmla="val 6190354" name="adj1"/>
                <a:gd fmla="val 14996165" name="adj2"/>
              </a:avLst>
            </a:prstGeom>
            <a:solidFill>
              <a:srgbClr val="0942A1"/>
            </a:solidFill>
            <a:ln>
              <a:noFill/>
            </a:ln>
            <a:effectLst>
              <a:outerShdw blurRad="190500" rotWithShape="0" algn="bl">
                <a:srgbClr val="000000">
                  <a:alpha val="43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64" name="Google Shape;364;p18"/>
            <p:cNvSpPr/>
            <p:nvPr/>
          </p:nvSpPr>
          <p:spPr>
            <a:xfrm rot="10584085">
              <a:off x="4312088" y="1195622"/>
              <a:ext cx="578340" cy="578939"/>
            </a:xfrm>
            <a:prstGeom prst="pie">
              <a:avLst>
                <a:gd fmla="val 4028252" name="adj1"/>
                <a:gd fmla="val 17183677" name="adj2"/>
              </a:avLst>
            </a:prstGeom>
            <a:solidFill>
              <a:srgbClr val="0942A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65" name="Google Shape;365;p18"/>
            <p:cNvSpPr/>
            <p:nvPr/>
          </p:nvSpPr>
          <p:spPr>
            <a:xfrm rot="8344778">
              <a:off x="4940929" y="3162886"/>
              <a:ext cx="578465" cy="578888"/>
            </a:xfrm>
            <a:prstGeom prst="pie">
              <a:avLst>
                <a:gd fmla="val 6190354" name="adj1"/>
                <a:gd fmla="val 14996165" name="adj2"/>
              </a:avLst>
            </a:prstGeom>
            <a:solidFill>
              <a:srgbClr val="0D5CDF"/>
            </a:solidFill>
            <a:ln>
              <a:noFill/>
            </a:ln>
            <a:effectLst>
              <a:outerShdw blurRad="190500" rotWithShape="0" algn="bl">
                <a:srgbClr val="000000">
                  <a:alpha val="43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66" name="Google Shape;366;p18"/>
            <p:cNvSpPr/>
            <p:nvPr/>
          </p:nvSpPr>
          <p:spPr>
            <a:xfrm rot="-2495643">
              <a:off x="4941000" y="3162728"/>
              <a:ext cx="578445" cy="579093"/>
            </a:xfrm>
            <a:prstGeom prst="pie">
              <a:avLst>
                <a:gd fmla="val 4028252" name="adj1"/>
                <a:gd fmla="val 17183677" name="adj2"/>
              </a:avLst>
            </a:prstGeom>
            <a:solidFill>
              <a:srgbClr val="0D5CD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67" name="Google Shape;367;p18"/>
            <p:cNvSpPr/>
            <p:nvPr/>
          </p:nvSpPr>
          <p:spPr>
            <a:xfrm rot="-4556960">
              <a:off x="3257335" y="1939059"/>
              <a:ext cx="578302" cy="578957"/>
            </a:xfrm>
            <a:prstGeom prst="pie">
              <a:avLst>
                <a:gd fmla="val 6190354" name="adj1"/>
                <a:gd fmla="val 14996165" name="adj2"/>
              </a:avLst>
            </a:prstGeom>
            <a:solidFill>
              <a:srgbClr val="307AF3"/>
            </a:solidFill>
            <a:ln>
              <a:noFill/>
            </a:ln>
            <a:effectLst>
              <a:outerShdw blurRad="190500" rotWithShape="0" algn="bl">
                <a:srgbClr val="000000">
                  <a:alpha val="43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68" name="Google Shape;368;p18"/>
            <p:cNvSpPr/>
            <p:nvPr/>
          </p:nvSpPr>
          <p:spPr>
            <a:xfrm rot="6204541">
              <a:off x="3257468" y="1938977"/>
              <a:ext cx="578264" cy="578917"/>
            </a:xfrm>
            <a:prstGeom prst="pie">
              <a:avLst>
                <a:gd fmla="val 4028252" name="adj1"/>
                <a:gd fmla="val 17183677" name="adj2"/>
              </a:avLst>
            </a:prstGeom>
            <a:solidFill>
              <a:srgbClr val="307AF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69" name="Google Shape;369;p18"/>
            <p:cNvSpPr txBox="1"/>
            <p:nvPr/>
          </p:nvSpPr>
          <p:spPr>
            <a:xfrm>
              <a:off x="4341900" y="1271896"/>
              <a:ext cx="507900" cy="266100"/>
            </a:xfrm>
            <a:prstGeom prst="rect">
              <a:avLst/>
            </a:prstGeom>
            <a:noFill/>
            <a:ln>
              <a:noFill/>
            </a:ln>
          </p:spPr>
          <p:txBody>
            <a:bodyPr anchorCtr="0" anchor="t" bIns="121900" lIns="121900" spcFirstLastPara="1" rIns="121900" wrap="square" tIns="121900">
              <a:noAutofit/>
            </a:bodyPr>
            <a:lstStyle/>
            <a:p>
              <a:pPr indent="0" lvl="0" marL="0" rtl="0" algn="ctr">
                <a:spcBef>
                  <a:spcPts val="0"/>
                </a:spcBef>
                <a:spcAft>
                  <a:spcPts val="0"/>
                </a:spcAft>
                <a:buNone/>
              </a:pPr>
              <a:r>
                <a:rPr b="1" lang="en-US" sz="2100">
                  <a:solidFill>
                    <a:srgbClr val="FFFFFF"/>
                  </a:solidFill>
                  <a:latin typeface="Roboto"/>
                  <a:ea typeface="Roboto"/>
                  <a:cs typeface="Roboto"/>
                  <a:sym typeface="Roboto"/>
                </a:rPr>
                <a:t>05</a:t>
              </a:r>
              <a:endParaRPr b="1" sz="2100">
                <a:solidFill>
                  <a:srgbClr val="FFFFFF"/>
                </a:solidFill>
                <a:latin typeface="Roboto"/>
                <a:ea typeface="Roboto"/>
                <a:cs typeface="Roboto"/>
                <a:sym typeface="Roboto"/>
              </a:endParaRPr>
            </a:p>
          </p:txBody>
        </p:sp>
        <p:sp>
          <p:nvSpPr>
            <p:cNvPr id="370" name="Google Shape;370;p18"/>
            <p:cNvSpPr txBox="1"/>
            <p:nvPr/>
          </p:nvSpPr>
          <p:spPr>
            <a:xfrm>
              <a:off x="3274219" y="2018364"/>
              <a:ext cx="507900" cy="266100"/>
            </a:xfrm>
            <a:prstGeom prst="rect">
              <a:avLst/>
            </a:prstGeom>
            <a:noFill/>
            <a:ln>
              <a:noFill/>
            </a:ln>
          </p:spPr>
          <p:txBody>
            <a:bodyPr anchorCtr="0" anchor="t" bIns="121900" lIns="121900" spcFirstLastPara="1" rIns="121900" wrap="square" tIns="121900">
              <a:noAutofit/>
            </a:bodyPr>
            <a:lstStyle/>
            <a:p>
              <a:pPr indent="0" lvl="0" marL="0" rtl="0" algn="ctr">
                <a:spcBef>
                  <a:spcPts val="0"/>
                </a:spcBef>
                <a:spcAft>
                  <a:spcPts val="0"/>
                </a:spcAft>
                <a:buNone/>
              </a:pPr>
              <a:r>
                <a:rPr b="1" lang="en-US" sz="2100">
                  <a:solidFill>
                    <a:srgbClr val="FFFFFF"/>
                  </a:solidFill>
                  <a:latin typeface="Roboto"/>
                  <a:ea typeface="Roboto"/>
                  <a:cs typeface="Roboto"/>
                  <a:sym typeface="Roboto"/>
                </a:rPr>
                <a:t>01</a:t>
              </a:r>
              <a:endParaRPr b="1" sz="2100">
                <a:solidFill>
                  <a:srgbClr val="FFFFFF"/>
                </a:solidFill>
                <a:latin typeface="Roboto"/>
                <a:ea typeface="Roboto"/>
                <a:cs typeface="Roboto"/>
                <a:sym typeface="Roboto"/>
              </a:endParaRPr>
            </a:p>
          </p:txBody>
        </p:sp>
        <p:sp>
          <p:nvSpPr>
            <p:cNvPr id="371" name="Google Shape;371;p18"/>
            <p:cNvSpPr txBox="1"/>
            <p:nvPr/>
          </p:nvSpPr>
          <p:spPr>
            <a:xfrm>
              <a:off x="3685317" y="3247321"/>
              <a:ext cx="507900" cy="266100"/>
            </a:xfrm>
            <a:prstGeom prst="rect">
              <a:avLst/>
            </a:prstGeom>
            <a:noFill/>
            <a:ln>
              <a:noFill/>
            </a:ln>
          </p:spPr>
          <p:txBody>
            <a:bodyPr anchorCtr="0" anchor="t" bIns="121900" lIns="121900" spcFirstLastPara="1" rIns="121900" wrap="square" tIns="121900">
              <a:noAutofit/>
            </a:bodyPr>
            <a:lstStyle/>
            <a:p>
              <a:pPr indent="0" lvl="0" marL="0" rtl="0" algn="ctr">
                <a:spcBef>
                  <a:spcPts val="0"/>
                </a:spcBef>
                <a:spcAft>
                  <a:spcPts val="0"/>
                </a:spcAft>
                <a:buNone/>
              </a:pPr>
              <a:r>
                <a:rPr b="1" lang="en-US" sz="2100">
                  <a:solidFill>
                    <a:srgbClr val="FFFFFF"/>
                  </a:solidFill>
                  <a:latin typeface="Roboto"/>
                  <a:ea typeface="Roboto"/>
                  <a:cs typeface="Roboto"/>
                  <a:sym typeface="Roboto"/>
                </a:rPr>
                <a:t>02</a:t>
              </a:r>
              <a:endParaRPr b="1" sz="2100">
                <a:solidFill>
                  <a:srgbClr val="FFFFFF"/>
                </a:solidFill>
                <a:latin typeface="Roboto"/>
                <a:ea typeface="Roboto"/>
                <a:cs typeface="Roboto"/>
                <a:sym typeface="Roboto"/>
              </a:endParaRPr>
            </a:p>
          </p:txBody>
        </p:sp>
        <p:sp>
          <p:nvSpPr>
            <p:cNvPr id="372" name="Google Shape;372;p18"/>
            <p:cNvSpPr txBox="1"/>
            <p:nvPr/>
          </p:nvSpPr>
          <p:spPr>
            <a:xfrm>
              <a:off x="4955323" y="3247321"/>
              <a:ext cx="507900" cy="266100"/>
            </a:xfrm>
            <a:prstGeom prst="rect">
              <a:avLst/>
            </a:prstGeom>
            <a:noFill/>
            <a:ln>
              <a:noFill/>
            </a:ln>
          </p:spPr>
          <p:txBody>
            <a:bodyPr anchorCtr="0" anchor="t" bIns="121900" lIns="121900" spcFirstLastPara="1" rIns="121900" wrap="square" tIns="121900">
              <a:noAutofit/>
            </a:bodyPr>
            <a:lstStyle/>
            <a:p>
              <a:pPr indent="0" lvl="0" marL="0" rtl="0" algn="ctr">
                <a:spcBef>
                  <a:spcPts val="0"/>
                </a:spcBef>
                <a:spcAft>
                  <a:spcPts val="0"/>
                </a:spcAft>
                <a:buNone/>
              </a:pPr>
              <a:r>
                <a:rPr b="1" lang="en-US" sz="2100">
                  <a:solidFill>
                    <a:srgbClr val="FFFFFF"/>
                  </a:solidFill>
                  <a:latin typeface="Roboto"/>
                  <a:ea typeface="Roboto"/>
                  <a:cs typeface="Roboto"/>
                  <a:sym typeface="Roboto"/>
                </a:rPr>
                <a:t>03</a:t>
              </a:r>
              <a:endParaRPr b="1" sz="2100">
                <a:solidFill>
                  <a:srgbClr val="FFFFFF"/>
                </a:solidFill>
                <a:latin typeface="Roboto"/>
                <a:ea typeface="Roboto"/>
                <a:cs typeface="Roboto"/>
                <a:sym typeface="Roboto"/>
              </a:endParaRPr>
            </a:p>
          </p:txBody>
        </p:sp>
        <p:sp>
          <p:nvSpPr>
            <p:cNvPr id="373" name="Google Shape;373;p18"/>
            <p:cNvSpPr txBox="1"/>
            <p:nvPr/>
          </p:nvSpPr>
          <p:spPr>
            <a:xfrm>
              <a:off x="5364737" y="2018364"/>
              <a:ext cx="507900" cy="266100"/>
            </a:xfrm>
            <a:prstGeom prst="rect">
              <a:avLst/>
            </a:prstGeom>
            <a:noFill/>
            <a:ln>
              <a:noFill/>
            </a:ln>
          </p:spPr>
          <p:txBody>
            <a:bodyPr anchorCtr="0" anchor="t" bIns="121900" lIns="121900" spcFirstLastPara="1" rIns="121900" wrap="square" tIns="121900">
              <a:noAutofit/>
            </a:bodyPr>
            <a:lstStyle/>
            <a:p>
              <a:pPr indent="0" lvl="0" marL="0" rtl="0" algn="ctr">
                <a:spcBef>
                  <a:spcPts val="0"/>
                </a:spcBef>
                <a:spcAft>
                  <a:spcPts val="0"/>
                </a:spcAft>
                <a:buNone/>
              </a:pPr>
              <a:r>
                <a:rPr b="1" lang="en-US" sz="2100">
                  <a:solidFill>
                    <a:srgbClr val="FFFFFF"/>
                  </a:solidFill>
                  <a:latin typeface="Roboto"/>
                  <a:ea typeface="Roboto"/>
                  <a:cs typeface="Roboto"/>
                  <a:sym typeface="Roboto"/>
                </a:rPr>
                <a:t>04</a:t>
              </a:r>
              <a:endParaRPr b="1" sz="2100">
                <a:solidFill>
                  <a:srgbClr val="FFFFFF"/>
                </a:solidFill>
                <a:latin typeface="Roboto"/>
                <a:ea typeface="Roboto"/>
                <a:cs typeface="Roboto"/>
                <a:sym typeface="Roboto"/>
              </a:endParaRPr>
            </a:p>
          </p:txBody>
        </p:sp>
      </p:grpSp>
      <p:cxnSp>
        <p:nvCxnSpPr>
          <p:cNvPr id="374" name="Google Shape;374;p18"/>
          <p:cNvCxnSpPr/>
          <p:nvPr/>
        </p:nvCxnSpPr>
        <p:spPr>
          <a:xfrm rot="10800000">
            <a:off x="3522495" y="4144463"/>
            <a:ext cx="1239969" cy="0"/>
          </a:xfrm>
          <a:prstGeom prst="straightConnector1">
            <a:avLst/>
          </a:prstGeom>
          <a:noFill/>
          <a:ln cap="flat" cmpd="sng" w="9525">
            <a:solidFill>
              <a:srgbClr val="0E63F0"/>
            </a:solidFill>
            <a:prstDash val="solid"/>
            <a:round/>
            <a:headEnd len="sm" w="sm" type="none"/>
            <a:tailEnd len="med" w="med" type="oval"/>
          </a:ln>
        </p:spPr>
      </p:cxnSp>
      <p:cxnSp>
        <p:nvCxnSpPr>
          <p:cNvPr id="375" name="Google Shape;375;p18"/>
          <p:cNvCxnSpPr/>
          <p:nvPr/>
        </p:nvCxnSpPr>
        <p:spPr>
          <a:xfrm>
            <a:off x="6210161" y="5138538"/>
            <a:ext cx="2451539" cy="0"/>
          </a:xfrm>
          <a:prstGeom prst="straightConnector1">
            <a:avLst/>
          </a:prstGeom>
          <a:noFill/>
          <a:ln cap="flat" cmpd="sng" w="9525">
            <a:solidFill>
              <a:srgbClr val="0D5CDF"/>
            </a:solidFill>
            <a:prstDash val="solid"/>
            <a:round/>
            <a:headEnd len="sm" w="sm" type="none"/>
            <a:tailEnd len="med" w="med" type="oval"/>
          </a:ln>
        </p:spPr>
      </p:cxnSp>
      <p:sp>
        <p:nvSpPr>
          <p:cNvPr id="376" name="Google Shape;376;p18"/>
          <p:cNvSpPr txBox="1"/>
          <p:nvPr/>
        </p:nvSpPr>
        <p:spPr>
          <a:xfrm>
            <a:off x="7166252" y="9562729"/>
            <a:ext cx="2832000" cy="1232700"/>
          </a:xfrm>
          <a:prstGeom prst="rect">
            <a:avLst/>
          </a:prstGeom>
          <a:noFill/>
          <a:ln>
            <a:noFill/>
          </a:ln>
        </p:spPr>
        <p:txBody>
          <a:bodyPr anchorCtr="0" anchor="ctr" bIns="121900" lIns="121900" spcFirstLastPara="1" rIns="121900" wrap="square" tIns="121900">
            <a:noAutofit/>
          </a:bodyPr>
          <a:lstStyle/>
          <a:p>
            <a:pPr indent="0" lvl="0" marL="0" rtl="0" algn="l">
              <a:spcBef>
                <a:spcPts val="0"/>
              </a:spcBef>
              <a:spcAft>
                <a:spcPts val="2100"/>
              </a:spcAft>
              <a:buNone/>
            </a:pPr>
            <a:r>
              <a:t/>
            </a:r>
            <a:endParaRPr b="1" sz="1100">
              <a:latin typeface="Roboto"/>
              <a:ea typeface="Roboto"/>
              <a:cs typeface="Roboto"/>
              <a:sym typeface="Roboto"/>
            </a:endParaRPr>
          </a:p>
        </p:txBody>
      </p:sp>
      <p:grpSp>
        <p:nvGrpSpPr>
          <p:cNvPr id="377" name="Google Shape;377;p18"/>
          <p:cNvGrpSpPr/>
          <p:nvPr/>
        </p:nvGrpSpPr>
        <p:grpSpPr>
          <a:xfrm>
            <a:off x="3468228" y="873268"/>
            <a:ext cx="5229469" cy="5221233"/>
            <a:chOff x="2610905" y="610653"/>
            <a:chExt cx="3922200" cy="3922200"/>
          </a:xfrm>
        </p:grpSpPr>
        <p:sp>
          <p:nvSpPr>
            <p:cNvPr id="378" name="Google Shape;378;p18"/>
            <p:cNvSpPr/>
            <p:nvPr/>
          </p:nvSpPr>
          <p:spPr>
            <a:xfrm rot="-4980021">
              <a:off x="3204123" y="1186472"/>
              <a:ext cx="2771960" cy="2771960"/>
            </a:xfrm>
            <a:prstGeom prst="blockArc">
              <a:avLst>
                <a:gd fmla="val 12602522" name="adj1"/>
                <a:gd fmla="val 16867657" name="adj2"/>
                <a:gd fmla="val 20844" name="adj3"/>
              </a:avLst>
            </a:prstGeom>
            <a:solidFill>
              <a:srgbClr val="0E63F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79" name="Google Shape;379;p18"/>
            <p:cNvSpPr/>
            <p:nvPr/>
          </p:nvSpPr>
          <p:spPr>
            <a:xfrm rot="7920309">
              <a:off x="3183402" y="1183149"/>
              <a:ext cx="2777207" cy="2777207"/>
            </a:xfrm>
            <a:prstGeom prst="blockArc">
              <a:avLst>
                <a:gd fmla="val 12602522" name="adj1"/>
                <a:gd fmla="val 16867657" name="adj2"/>
                <a:gd fmla="val 20844" name="adj3"/>
              </a:avLst>
            </a:prstGeom>
            <a:solidFill>
              <a:srgbClr val="0C57D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80" name="Google Shape;380;p18"/>
            <p:cNvSpPr/>
            <p:nvPr/>
          </p:nvSpPr>
          <p:spPr>
            <a:xfrm rot="3600063">
              <a:off x="3186335" y="1195681"/>
              <a:ext cx="2777488" cy="2777488"/>
            </a:xfrm>
            <a:prstGeom prst="blockArc">
              <a:avLst>
                <a:gd fmla="val 12602522" name="adj1"/>
                <a:gd fmla="val 16867657" name="adj2"/>
                <a:gd fmla="val 20844" name="adj3"/>
              </a:avLst>
            </a:prstGeom>
            <a:solidFill>
              <a:srgbClr val="0942A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81" name="Google Shape;381;p18"/>
            <p:cNvSpPr/>
            <p:nvPr/>
          </p:nvSpPr>
          <p:spPr>
            <a:xfrm rot="4024705">
              <a:off x="5326681" y="1940898"/>
              <a:ext cx="578477" cy="579147"/>
            </a:xfrm>
            <a:prstGeom prst="pie">
              <a:avLst>
                <a:gd fmla="val 6190354" name="adj1"/>
                <a:gd fmla="val 14996165" name="adj2"/>
              </a:avLst>
            </a:prstGeom>
            <a:solidFill>
              <a:srgbClr val="0C57D3"/>
            </a:solidFill>
            <a:ln>
              <a:noFill/>
            </a:ln>
            <a:effectLst>
              <a:outerShdw blurRad="190500" rotWithShape="0" algn="bl">
                <a:srgbClr val="000000">
                  <a:alpha val="43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82" name="Google Shape;382;p18"/>
            <p:cNvSpPr/>
            <p:nvPr/>
          </p:nvSpPr>
          <p:spPr>
            <a:xfrm rot="-6816027">
              <a:off x="5326729" y="1940918"/>
              <a:ext cx="578485" cy="579035"/>
            </a:xfrm>
            <a:prstGeom prst="pie">
              <a:avLst>
                <a:gd fmla="val 4028252" name="adj1"/>
                <a:gd fmla="val 17183677" name="adj2"/>
              </a:avLst>
            </a:prstGeom>
            <a:solidFill>
              <a:srgbClr val="0C57D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83" name="Google Shape;383;p18"/>
            <p:cNvSpPr/>
            <p:nvPr/>
          </p:nvSpPr>
          <p:spPr>
            <a:xfrm rot="-9359762">
              <a:off x="3193941" y="1176205"/>
              <a:ext cx="2777287" cy="2777287"/>
            </a:xfrm>
            <a:prstGeom prst="blockArc">
              <a:avLst>
                <a:gd fmla="val 12602522" name="adj1"/>
                <a:gd fmla="val 16867657" name="adj2"/>
                <a:gd fmla="val 20844" name="adj3"/>
              </a:avLst>
            </a:prstGeom>
            <a:solidFill>
              <a:srgbClr val="0D5CD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84" name="Google Shape;384;p18"/>
            <p:cNvSpPr/>
            <p:nvPr/>
          </p:nvSpPr>
          <p:spPr>
            <a:xfrm rot="-8936366">
              <a:off x="3659126" y="3173505"/>
              <a:ext cx="578551" cy="578963"/>
            </a:xfrm>
            <a:prstGeom prst="pie">
              <a:avLst>
                <a:gd fmla="val 6190354" name="adj1"/>
                <a:gd fmla="val 14996165" name="adj2"/>
              </a:avLst>
            </a:prstGeom>
            <a:solidFill>
              <a:srgbClr val="0E63F0"/>
            </a:solidFill>
            <a:ln>
              <a:noFill/>
            </a:ln>
            <a:effectLst>
              <a:outerShdw blurRad="190500" rotWithShape="0" algn="bl">
                <a:srgbClr val="000000">
                  <a:alpha val="43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85" name="Google Shape;385;p18"/>
            <p:cNvSpPr/>
            <p:nvPr/>
          </p:nvSpPr>
          <p:spPr>
            <a:xfrm rot="1824498">
              <a:off x="3659375" y="3173497"/>
              <a:ext cx="578475" cy="578885"/>
            </a:xfrm>
            <a:prstGeom prst="pie">
              <a:avLst>
                <a:gd fmla="val 4028252" name="adj1"/>
                <a:gd fmla="val 17183677" name="adj2"/>
              </a:avLst>
            </a:prstGeom>
            <a:solidFill>
              <a:srgbClr val="0E63F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86" name="Google Shape;386;p18"/>
            <p:cNvSpPr/>
            <p:nvPr/>
          </p:nvSpPr>
          <p:spPr>
            <a:xfrm rot="-600092">
              <a:off x="3198852" y="1195456"/>
              <a:ext cx="2777611" cy="2777611"/>
            </a:xfrm>
            <a:prstGeom prst="blockArc">
              <a:avLst>
                <a:gd fmla="val 12513247" name="adj1"/>
                <a:gd fmla="val 16867657" name="adj2"/>
                <a:gd fmla="val 20844" name="adj3"/>
              </a:avLst>
            </a:prstGeom>
            <a:solidFill>
              <a:srgbClr val="307AF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87" name="Google Shape;387;p18"/>
            <p:cNvSpPr/>
            <p:nvPr/>
          </p:nvSpPr>
          <p:spPr>
            <a:xfrm rot="-176551">
              <a:off x="4312105" y="1195442"/>
              <a:ext cx="578563" cy="579162"/>
            </a:xfrm>
            <a:prstGeom prst="pie">
              <a:avLst>
                <a:gd fmla="val 6190354" name="adj1"/>
                <a:gd fmla="val 14996165" name="adj2"/>
              </a:avLst>
            </a:prstGeom>
            <a:solidFill>
              <a:srgbClr val="0942A1"/>
            </a:solidFill>
            <a:ln>
              <a:noFill/>
            </a:ln>
            <a:effectLst>
              <a:outerShdw blurRad="190500" rotWithShape="0" algn="bl">
                <a:srgbClr val="000000">
                  <a:alpha val="43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88" name="Google Shape;388;p18"/>
            <p:cNvSpPr/>
            <p:nvPr/>
          </p:nvSpPr>
          <p:spPr>
            <a:xfrm rot="10584085">
              <a:off x="4312088" y="1195622"/>
              <a:ext cx="578340" cy="578939"/>
            </a:xfrm>
            <a:prstGeom prst="pie">
              <a:avLst>
                <a:gd fmla="val 4028252" name="adj1"/>
                <a:gd fmla="val 17183677" name="adj2"/>
              </a:avLst>
            </a:prstGeom>
            <a:solidFill>
              <a:srgbClr val="0942A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89" name="Google Shape;389;p18"/>
            <p:cNvSpPr/>
            <p:nvPr/>
          </p:nvSpPr>
          <p:spPr>
            <a:xfrm rot="8344778">
              <a:off x="4940929" y="3162886"/>
              <a:ext cx="578465" cy="578888"/>
            </a:xfrm>
            <a:prstGeom prst="pie">
              <a:avLst>
                <a:gd fmla="val 6190354" name="adj1"/>
                <a:gd fmla="val 14996165" name="adj2"/>
              </a:avLst>
            </a:prstGeom>
            <a:solidFill>
              <a:srgbClr val="0D5CDF"/>
            </a:solidFill>
            <a:ln>
              <a:noFill/>
            </a:ln>
            <a:effectLst>
              <a:outerShdw blurRad="190500" rotWithShape="0" algn="bl">
                <a:srgbClr val="000000">
                  <a:alpha val="43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90" name="Google Shape;390;p18"/>
            <p:cNvSpPr/>
            <p:nvPr/>
          </p:nvSpPr>
          <p:spPr>
            <a:xfrm rot="-2495643">
              <a:off x="4941000" y="3162728"/>
              <a:ext cx="578445" cy="579093"/>
            </a:xfrm>
            <a:prstGeom prst="pie">
              <a:avLst>
                <a:gd fmla="val 4028252" name="adj1"/>
                <a:gd fmla="val 17183677" name="adj2"/>
              </a:avLst>
            </a:prstGeom>
            <a:solidFill>
              <a:srgbClr val="0D5CD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91" name="Google Shape;391;p18"/>
            <p:cNvSpPr/>
            <p:nvPr/>
          </p:nvSpPr>
          <p:spPr>
            <a:xfrm rot="-4556960">
              <a:off x="3257335" y="1939059"/>
              <a:ext cx="578302" cy="578957"/>
            </a:xfrm>
            <a:prstGeom prst="pie">
              <a:avLst>
                <a:gd fmla="val 6190354" name="adj1"/>
                <a:gd fmla="val 14996165" name="adj2"/>
              </a:avLst>
            </a:prstGeom>
            <a:solidFill>
              <a:srgbClr val="307AF3"/>
            </a:solidFill>
            <a:ln>
              <a:noFill/>
            </a:ln>
            <a:effectLst>
              <a:outerShdw blurRad="190500" rotWithShape="0" algn="bl">
                <a:srgbClr val="000000">
                  <a:alpha val="43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92" name="Google Shape;392;p18"/>
            <p:cNvSpPr/>
            <p:nvPr/>
          </p:nvSpPr>
          <p:spPr>
            <a:xfrm rot="6204541">
              <a:off x="3257468" y="1938977"/>
              <a:ext cx="578264" cy="578917"/>
            </a:xfrm>
            <a:prstGeom prst="pie">
              <a:avLst>
                <a:gd fmla="val 4028252" name="adj1"/>
                <a:gd fmla="val 17183677" name="adj2"/>
              </a:avLst>
            </a:prstGeom>
            <a:solidFill>
              <a:srgbClr val="307AF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93" name="Google Shape;393;p18"/>
            <p:cNvSpPr txBox="1"/>
            <p:nvPr/>
          </p:nvSpPr>
          <p:spPr>
            <a:xfrm>
              <a:off x="4341900" y="1271896"/>
              <a:ext cx="507900" cy="266100"/>
            </a:xfrm>
            <a:prstGeom prst="rect">
              <a:avLst/>
            </a:prstGeom>
            <a:noFill/>
            <a:ln>
              <a:noFill/>
            </a:ln>
          </p:spPr>
          <p:txBody>
            <a:bodyPr anchorCtr="0" anchor="t" bIns="121900" lIns="121900" spcFirstLastPara="1" rIns="121900" wrap="square" tIns="121900">
              <a:noAutofit/>
            </a:bodyPr>
            <a:lstStyle/>
            <a:p>
              <a:pPr indent="0" lvl="0" marL="0" rtl="0" algn="ctr">
                <a:spcBef>
                  <a:spcPts val="0"/>
                </a:spcBef>
                <a:spcAft>
                  <a:spcPts val="0"/>
                </a:spcAft>
                <a:buNone/>
              </a:pPr>
              <a:r>
                <a:rPr b="1" lang="en-US" sz="2100">
                  <a:solidFill>
                    <a:srgbClr val="FFFFFF"/>
                  </a:solidFill>
                  <a:latin typeface="Roboto"/>
                  <a:ea typeface="Roboto"/>
                  <a:cs typeface="Roboto"/>
                  <a:sym typeface="Roboto"/>
                </a:rPr>
                <a:t>05</a:t>
              </a:r>
              <a:endParaRPr b="1" sz="2100">
                <a:solidFill>
                  <a:srgbClr val="FFFFFF"/>
                </a:solidFill>
                <a:latin typeface="Roboto"/>
                <a:ea typeface="Roboto"/>
                <a:cs typeface="Roboto"/>
                <a:sym typeface="Roboto"/>
              </a:endParaRPr>
            </a:p>
          </p:txBody>
        </p:sp>
        <p:sp>
          <p:nvSpPr>
            <p:cNvPr id="394" name="Google Shape;394;p18"/>
            <p:cNvSpPr txBox="1"/>
            <p:nvPr/>
          </p:nvSpPr>
          <p:spPr>
            <a:xfrm>
              <a:off x="3274219" y="2018364"/>
              <a:ext cx="507900" cy="266100"/>
            </a:xfrm>
            <a:prstGeom prst="rect">
              <a:avLst/>
            </a:prstGeom>
            <a:noFill/>
            <a:ln>
              <a:noFill/>
            </a:ln>
          </p:spPr>
          <p:txBody>
            <a:bodyPr anchorCtr="0" anchor="t" bIns="121900" lIns="121900" spcFirstLastPara="1" rIns="121900" wrap="square" tIns="121900">
              <a:noAutofit/>
            </a:bodyPr>
            <a:lstStyle/>
            <a:p>
              <a:pPr indent="0" lvl="0" marL="0" rtl="0" algn="ctr">
                <a:spcBef>
                  <a:spcPts val="0"/>
                </a:spcBef>
                <a:spcAft>
                  <a:spcPts val="0"/>
                </a:spcAft>
                <a:buNone/>
              </a:pPr>
              <a:r>
                <a:rPr b="1" lang="en-US" sz="2100">
                  <a:solidFill>
                    <a:srgbClr val="FFFFFF"/>
                  </a:solidFill>
                  <a:latin typeface="Roboto"/>
                  <a:ea typeface="Roboto"/>
                  <a:cs typeface="Roboto"/>
                  <a:sym typeface="Roboto"/>
                </a:rPr>
                <a:t>01</a:t>
              </a:r>
              <a:endParaRPr b="1" sz="2100">
                <a:solidFill>
                  <a:srgbClr val="FFFFFF"/>
                </a:solidFill>
                <a:latin typeface="Roboto"/>
                <a:ea typeface="Roboto"/>
                <a:cs typeface="Roboto"/>
                <a:sym typeface="Roboto"/>
              </a:endParaRPr>
            </a:p>
          </p:txBody>
        </p:sp>
        <p:sp>
          <p:nvSpPr>
            <p:cNvPr id="395" name="Google Shape;395;p18"/>
            <p:cNvSpPr txBox="1"/>
            <p:nvPr/>
          </p:nvSpPr>
          <p:spPr>
            <a:xfrm>
              <a:off x="3685317" y="3247321"/>
              <a:ext cx="507900" cy="266100"/>
            </a:xfrm>
            <a:prstGeom prst="rect">
              <a:avLst/>
            </a:prstGeom>
            <a:noFill/>
            <a:ln>
              <a:noFill/>
            </a:ln>
          </p:spPr>
          <p:txBody>
            <a:bodyPr anchorCtr="0" anchor="t" bIns="121900" lIns="121900" spcFirstLastPara="1" rIns="121900" wrap="square" tIns="121900">
              <a:noAutofit/>
            </a:bodyPr>
            <a:lstStyle/>
            <a:p>
              <a:pPr indent="0" lvl="0" marL="0" rtl="0" algn="ctr">
                <a:spcBef>
                  <a:spcPts val="0"/>
                </a:spcBef>
                <a:spcAft>
                  <a:spcPts val="0"/>
                </a:spcAft>
                <a:buNone/>
              </a:pPr>
              <a:r>
                <a:rPr b="1" lang="en-US" sz="2100">
                  <a:solidFill>
                    <a:srgbClr val="FFFFFF"/>
                  </a:solidFill>
                  <a:latin typeface="Roboto"/>
                  <a:ea typeface="Roboto"/>
                  <a:cs typeface="Roboto"/>
                  <a:sym typeface="Roboto"/>
                </a:rPr>
                <a:t>02</a:t>
              </a:r>
              <a:endParaRPr b="1" sz="2100">
                <a:solidFill>
                  <a:srgbClr val="FFFFFF"/>
                </a:solidFill>
                <a:latin typeface="Roboto"/>
                <a:ea typeface="Roboto"/>
                <a:cs typeface="Roboto"/>
                <a:sym typeface="Roboto"/>
              </a:endParaRPr>
            </a:p>
          </p:txBody>
        </p:sp>
        <p:sp>
          <p:nvSpPr>
            <p:cNvPr id="396" name="Google Shape;396;p18"/>
            <p:cNvSpPr txBox="1"/>
            <p:nvPr/>
          </p:nvSpPr>
          <p:spPr>
            <a:xfrm>
              <a:off x="4955323" y="3247321"/>
              <a:ext cx="507900" cy="266100"/>
            </a:xfrm>
            <a:prstGeom prst="rect">
              <a:avLst/>
            </a:prstGeom>
            <a:noFill/>
            <a:ln>
              <a:noFill/>
            </a:ln>
          </p:spPr>
          <p:txBody>
            <a:bodyPr anchorCtr="0" anchor="t" bIns="121900" lIns="121900" spcFirstLastPara="1" rIns="121900" wrap="square" tIns="121900">
              <a:noAutofit/>
            </a:bodyPr>
            <a:lstStyle/>
            <a:p>
              <a:pPr indent="0" lvl="0" marL="0" rtl="0" algn="ctr">
                <a:spcBef>
                  <a:spcPts val="0"/>
                </a:spcBef>
                <a:spcAft>
                  <a:spcPts val="0"/>
                </a:spcAft>
                <a:buNone/>
              </a:pPr>
              <a:r>
                <a:rPr b="1" lang="en-US" sz="2100">
                  <a:solidFill>
                    <a:srgbClr val="FFFFFF"/>
                  </a:solidFill>
                  <a:latin typeface="Roboto"/>
                  <a:ea typeface="Roboto"/>
                  <a:cs typeface="Roboto"/>
                  <a:sym typeface="Roboto"/>
                </a:rPr>
                <a:t>03</a:t>
              </a:r>
              <a:endParaRPr b="1" sz="2100">
                <a:solidFill>
                  <a:srgbClr val="FFFFFF"/>
                </a:solidFill>
                <a:latin typeface="Roboto"/>
                <a:ea typeface="Roboto"/>
                <a:cs typeface="Roboto"/>
                <a:sym typeface="Roboto"/>
              </a:endParaRPr>
            </a:p>
          </p:txBody>
        </p:sp>
        <p:sp>
          <p:nvSpPr>
            <p:cNvPr id="397" name="Google Shape;397;p18"/>
            <p:cNvSpPr txBox="1"/>
            <p:nvPr/>
          </p:nvSpPr>
          <p:spPr>
            <a:xfrm>
              <a:off x="5364737" y="2018364"/>
              <a:ext cx="507900" cy="266100"/>
            </a:xfrm>
            <a:prstGeom prst="rect">
              <a:avLst/>
            </a:prstGeom>
            <a:noFill/>
            <a:ln>
              <a:noFill/>
            </a:ln>
          </p:spPr>
          <p:txBody>
            <a:bodyPr anchorCtr="0" anchor="t" bIns="121900" lIns="121900" spcFirstLastPara="1" rIns="121900" wrap="square" tIns="121900">
              <a:noAutofit/>
            </a:bodyPr>
            <a:lstStyle/>
            <a:p>
              <a:pPr indent="0" lvl="0" marL="0" rtl="0" algn="ctr">
                <a:spcBef>
                  <a:spcPts val="0"/>
                </a:spcBef>
                <a:spcAft>
                  <a:spcPts val="0"/>
                </a:spcAft>
                <a:buNone/>
              </a:pPr>
              <a:r>
                <a:rPr b="1" lang="en-US" sz="2100">
                  <a:solidFill>
                    <a:srgbClr val="FFFFFF"/>
                  </a:solidFill>
                  <a:latin typeface="Roboto"/>
                  <a:ea typeface="Roboto"/>
                  <a:cs typeface="Roboto"/>
                  <a:sym typeface="Roboto"/>
                </a:rPr>
                <a:t>04</a:t>
              </a:r>
              <a:endParaRPr b="1" sz="2100">
                <a:solidFill>
                  <a:srgbClr val="FFFFFF"/>
                </a:solidFill>
                <a:latin typeface="Roboto"/>
                <a:ea typeface="Roboto"/>
                <a:cs typeface="Roboto"/>
                <a:sym typeface="Roboto"/>
              </a:endParaRPr>
            </a:p>
          </p:txBody>
        </p:sp>
      </p:grpSp>
      <p:cxnSp>
        <p:nvCxnSpPr>
          <p:cNvPr id="398" name="Google Shape;398;p18"/>
          <p:cNvCxnSpPr/>
          <p:nvPr/>
        </p:nvCxnSpPr>
        <p:spPr>
          <a:xfrm rot="10800000">
            <a:off x="3574678" y="2180903"/>
            <a:ext cx="1239900" cy="0"/>
          </a:xfrm>
          <a:prstGeom prst="straightConnector1">
            <a:avLst/>
          </a:prstGeom>
          <a:noFill/>
          <a:ln cap="flat" cmpd="sng" w="9525">
            <a:solidFill>
              <a:srgbClr val="0E63F0"/>
            </a:solidFill>
            <a:prstDash val="solid"/>
            <a:round/>
            <a:headEnd len="sm" w="sm" type="none"/>
            <a:tailEnd len="med" w="med" type="oval"/>
          </a:ln>
        </p:spPr>
      </p:cxnSp>
      <p:sp>
        <p:nvSpPr>
          <p:cNvPr id="399" name="Google Shape;399;p18"/>
          <p:cNvSpPr txBox="1"/>
          <p:nvPr/>
        </p:nvSpPr>
        <p:spPr>
          <a:xfrm>
            <a:off x="8995247" y="3143489"/>
            <a:ext cx="2788500" cy="1232700"/>
          </a:xfrm>
          <a:prstGeom prst="rect">
            <a:avLst/>
          </a:prstGeom>
          <a:no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2100"/>
              </a:spcAft>
              <a:buNone/>
            </a:pPr>
            <a:r>
              <a:rPr b="1" lang="en-US" sz="1600">
                <a:latin typeface="Roboto"/>
                <a:ea typeface="Roboto"/>
                <a:cs typeface="Roboto"/>
                <a:sym typeface="Roboto"/>
              </a:rPr>
              <a:t>Results</a:t>
            </a:r>
            <a:endParaRPr b="1" sz="1100">
              <a:latin typeface="Roboto"/>
              <a:ea typeface="Roboto"/>
              <a:cs typeface="Roboto"/>
              <a:sym typeface="Roboto"/>
            </a:endParaRPr>
          </a:p>
        </p:txBody>
      </p:sp>
      <p:sp>
        <p:nvSpPr>
          <p:cNvPr id="400" name="Google Shape;400;p18"/>
          <p:cNvSpPr txBox="1"/>
          <p:nvPr/>
        </p:nvSpPr>
        <p:spPr>
          <a:xfrm>
            <a:off x="8971863" y="4632658"/>
            <a:ext cx="2788500" cy="1232700"/>
          </a:xfrm>
          <a:prstGeom prst="rect">
            <a:avLst/>
          </a:prstGeom>
          <a:no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2100"/>
              </a:spcAft>
              <a:buNone/>
            </a:pPr>
            <a:r>
              <a:rPr b="1" lang="en-US" sz="1600">
                <a:latin typeface="Roboto"/>
                <a:ea typeface="Roboto"/>
                <a:cs typeface="Roboto"/>
                <a:sym typeface="Roboto"/>
              </a:rPr>
              <a:t>Methodology</a:t>
            </a:r>
            <a:endParaRPr b="1" sz="1600">
              <a:latin typeface="Roboto"/>
              <a:ea typeface="Roboto"/>
              <a:cs typeface="Roboto"/>
              <a:sym typeface="Robo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9" name="Shape 559"/>
        <p:cNvGrpSpPr/>
        <p:nvPr/>
      </p:nvGrpSpPr>
      <p:grpSpPr>
        <a:xfrm>
          <a:off x="0" y="0"/>
          <a:ext cx="0" cy="0"/>
          <a:chOff x="0" y="0"/>
          <a:chExt cx="0" cy="0"/>
        </a:xfrm>
      </p:grpSpPr>
      <p:sp>
        <p:nvSpPr>
          <p:cNvPr id="560" name="Google Shape;560;p36"/>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61" name="Google Shape;561;p36"/>
          <p:cNvSpPr txBox="1"/>
          <p:nvPr/>
        </p:nvSpPr>
        <p:spPr>
          <a:xfrm>
            <a:off x="643467" y="321734"/>
            <a:ext cx="10905066" cy="1135737"/>
          </a:xfrm>
          <a:prstGeom prst="rect">
            <a:avLst/>
          </a:prstGeom>
          <a:noFill/>
          <a:ln>
            <a:noFill/>
          </a:ln>
        </p:spPr>
        <p:txBody>
          <a:bodyPr anchorCtr="0" anchor="ctr" bIns="45700" lIns="91425" spcFirstLastPara="1" rIns="91425" wrap="square" tIns="45700">
            <a:normAutofit/>
          </a:bodyPr>
          <a:lstStyle/>
          <a:p>
            <a:pPr indent="0" lvl="0" marL="0" marR="0" rtl="0" algn="ctr">
              <a:lnSpc>
                <a:spcPct val="90000"/>
              </a:lnSpc>
              <a:spcBef>
                <a:spcPts val="0"/>
              </a:spcBef>
              <a:spcAft>
                <a:spcPts val="0"/>
              </a:spcAft>
              <a:buClr>
                <a:srgbClr val="0B49CB"/>
              </a:buClr>
              <a:buSzPts val="3600"/>
              <a:buFont typeface="Arial"/>
              <a:buNone/>
            </a:pPr>
            <a:r>
              <a:rPr lang="en-US" sz="3600">
                <a:solidFill>
                  <a:srgbClr val="0B49CB"/>
                </a:solidFill>
                <a:latin typeface="Arial"/>
                <a:ea typeface="Arial"/>
                <a:cs typeface="Arial"/>
                <a:sym typeface="Arial"/>
              </a:rPr>
              <a:t>Success Rate vs. Orbit Type</a:t>
            </a:r>
            <a:endParaRPr/>
          </a:p>
        </p:txBody>
      </p:sp>
      <p:sp>
        <p:nvSpPr>
          <p:cNvPr id="562" name="Google Shape;562;p36"/>
          <p:cNvSpPr txBox="1"/>
          <p:nvPr>
            <p:ph idx="4294967295" type="body"/>
          </p:nvPr>
        </p:nvSpPr>
        <p:spPr>
          <a:xfrm>
            <a:off x="643469" y="1782981"/>
            <a:ext cx="4008384" cy="4393982"/>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9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From the plot, we can see that ES-L1, GEO, HEO, SSO, VLEO had the most success rate.</a:t>
            </a:r>
            <a:endParaRPr>
              <a:solidFill>
                <a:srgbClr val="292929"/>
              </a:solidFill>
            </a:endParaRPr>
          </a:p>
          <a:p>
            <a:pPr indent="-101600" lvl="0" marL="228600" marR="0" rtl="0" algn="l">
              <a:lnSpc>
                <a:spcPct val="90000"/>
              </a:lnSpc>
              <a:spcBef>
                <a:spcPts val="1400"/>
              </a:spcBef>
              <a:spcAft>
                <a:spcPts val="1600"/>
              </a:spcAft>
              <a:buClr>
                <a:schemeClr val="dk1"/>
              </a:buClr>
              <a:buSzPts val="2000"/>
              <a:buFont typeface="Arial"/>
              <a:buNone/>
            </a:pPr>
            <a:r>
              <a:t/>
            </a:r>
            <a:endParaRPr sz="2000">
              <a:solidFill>
                <a:schemeClr val="dk1"/>
              </a:solidFill>
              <a:latin typeface="Calibri"/>
              <a:ea typeface="Calibri"/>
              <a:cs typeface="Calibri"/>
              <a:sym typeface="Calibri"/>
            </a:endParaRPr>
          </a:p>
        </p:txBody>
      </p:sp>
      <p:grpSp>
        <p:nvGrpSpPr>
          <p:cNvPr id="563" name="Google Shape;563;p36"/>
          <p:cNvGrpSpPr/>
          <p:nvPr/>
        </p:nvGrpSpPr>
        <p:grpSpPr>
          <a:xfrm>
            <a:off x="0" y="4601497"/>
            <a:ext cx="1014060" cy="2017580"/>
            <a:chOff x="0" y="4601497"/>
            <a:chExt cx="1014060" cy="2017580"/>
          </a:xfrm>
        </p:grpSpPr>
        <p:sp>
          <p:nvSpPr>
            <p:cNvPr id="564" name="Google Shape;564;p36"/>
            <p:cNvSpPr/>
            <p:nvPr/>
          </p:nvSpPr>
          <p:spPr>
            <a:xfrm rot="5400000">
              <a:off x="-501760" y="5103257"/>
              <a:ext cx="2017580" cy="1014060"/>
            </a:xfrm>
            <a:prstGeom prst="triangle">
              <a:avLst>
                <a:gd fmla="val 50000" name="adj"/>
              </a:avLst>
            </a:prstGeom>
            <a:solidFill>
              <a:schemeClr val="accent1">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65" name="Google Shape;565;p36"/>
            <p:cNvSpPr/>
            <p:nvPr/>
          </p:nvSpPr>
          <p:spPr>
            <a:xfrm rot="2700000">
              <a:off x="427916" y="5728708"/>
              <a:ext cx="485578" cy="485578"/>
            </a:xfrm>
            <a:prstGeom prst="rect">
              <a:avLst/>
            </a:prstGeom>
            <a:solidFill>
              <a:schemeClr val="accent1">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566" name="Google Shape;566;p36"/>
          <p:cNvGrpSpPr/>
          <p:nvPr/>
        </p:nvGrpSpPr>
        <p:grpSpPr>
          <a:xfrm>
            <a:off x="11219290" y="1"/>
            <a:ext cx="972709" cy="1935307"/>
            <a:chOff x="10918968" y="713127"/>
            <a:chExt cx="1273032" cy="2532832"/>
          </a:xfrm>
        </p:grpSpPr>
        <p:sp>
          <p:nvSpPr>
            <p:cNvPr id="567" name="Google Shape;567;p36"/>
            <p:cNvSpPr/>
            <p:nvPr/>
          </p:nvSpPr>
          <p:spPr>
            <a:xfrm rot="2700000">
              <a:off x="11052629" y="2120024"/>
              <a:ext cx="645368" cy="645368"/>
            </a:xfrm>
            <a:prstGeom prst="rect">
              <a:avLst/>
            </a:prstGeom>
            <a:solidFill>
              <a:schemeClr val="accent4">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68" name="Google Shape;568;p36"/>
            <p:cNvSpPr/>
            <p:nvPr/>
          </p:nvSpPr>
          <p:spPr>
            <a:xfrm rot="-5400000">
              <a:off x="10289068" y="1343027"/>
              <a:ext cx="2532832" cy="1273032"/>
            </a:xfrm>
            <a:prstGeom prst="triangle">
              <a:avLst>
                <a:gd fmla="val 50000" name="adj"/>
              </a:avLst>
            </a:prstGeom>
            <a:solidFill>
              <a:schemeClr val="accent4">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569" name="Google Shape;569;p36"/>
          <p:cNvSpPr txBox="1"/>
          <p:nvPr>
            <p:ph idx="12" type="sldNum"/>
          </p:nvPr>
        </p:nvSpPr>
        <p:spPr>
          <a:xfrm>
            <a:off x="8805333" y="6356350"/>
            <a:ext cx="2743200" cy="365125"/>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Clr>
                <a:srgbClr val="000000"/>
              </a:buClr>
              <a:buFont typeface="Arial"/>
              <a:buNone/>
            </a:pPr>
            <a:fld id="{00000000-1234-1234-1234-123412341234}" type="slidenum">
              <a:rPr lang="en-US" sz="1200">
                <a:solidFill>
                  <a:schemeClr val="dk2"/>
                </a:solidFill>
                <a:latin typeface="Nunito"/>
                <a:ea typeface="Nunito"/>
                <a:cs typeface="Nunito"/>
                <a:sym typeface="Nunito"/>
              </a:rPr>
              <a:t>‹#›</a:t>
            </a:fld>
            <a:endParaRPr sz="1200">
              <a:solidFill>
                <a:schemeClr val="dk2"/>
              </a:solidFill>
              <a:latin typeface="Nunito"/>
              <a:ea typeface="Nunito"/>
              <a:cs typeface="Nunito"/>
              <a:sym typeface="Nunito"/>
            </a:endParaRPr>
          </a:p>
        </p:txBody>
      </p:sp>
      <p:pic>
        <p:nvPicPr>
          <p:cNvPr id="570" name="Google Shape;570;p36" title="Screenshot 2025-11-15 at 4.36.55 PM.png"/>
          <p:cNvPicPr preferRelativeResize="0"/>
          <p:nvPr/>
        </p:nvPicPr>
        <p:blipFill>
          <a:blip r:embed="rId3">
            <a:alphaModFix/>
          </a:blip>
          <a:stretch>
            <a:fillRect/>
          </a:stretch>
        </p:blipFill>
        <p:spPr>
          <a:xfrm>
            <a:off x="4828075" y="1782975"/>
            <a:ext cx="7059301" cy="3990676"/>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74" name="Shape 574"/>
        <p:cNvGrpSpPr/>
        <p:nvPr/>
      </p:nvGrpSpPr>
      <p:grpSpPr>
        <a:xfrm>
          <a:off x="0" y="0"/>
          <a:ext cx="0" cy="0"/>
          <a:chOff x="0" y="0"/>
          <a:chExt cx="0" cy="0"/>
        </a:xfrm>
      </p:grpSpPr>
      <p:sp>
        <p:nvSpPr>
          <p:cNvPr id="575" name="Google Shape;575;p37"/>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Clr>
                <a:srgbClr val="000000"/>
              </a:buClr>
              <a:buFont typeface="Arial"/>
              <a:buNone/>
            </a:pPr>
            <a:fld id="{00000000-1234-1234-1234-123412341234}" type="slidenum">
              <a:rPr lang="en-US" sz="1200">
                <a:solidFill>
                  <a:schemeClr val="dk2"/>
                </a:solidFill>
                <a:latin typeface="Nunito"/>
                <a:ea typeface="Nunito"/>
                <a:cs typeface="Nunito"/>
                <a:sym typeface="Nunito"/>
              </a:rPr>
              <a:t>‹#›</a:t>
            </a:fld>
            <a:endParaRPr sz="1200">
              <a:solidFill>
                <a:schemeClr val="dk2"/>
              </a:solidFill>
              <a:latin typeface="Nunito"/>
              <a:ea typeface="Nunito"/>
              <a:cs typeface="Nunito"/>
              <a:sym typeface="Nunito"/>
            </a:endParaRPr>
          </a:p>
        </p:txBody>
      </p:sp>
      <p:sp>
        <p:nvSpPr>
          <p:cNvPr id="576" name="Google Shape;576;p37"/>
          <p:cNvSpPr txBox="1"/>
          <p:nvPr>
            <p:ph idx="4294967295" type="body"/>
          </p:nvPr>
        </p:nvSpPr>
        <p:spPr>
          <a:xfrm>
            <a:off x="770011" y="2069756"/>
            <a:ext cx="10515600" cy="3811588"/>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The plot below shows the Flight Number vs. Orbit type. I can see that in the LEO orbit, success is related to the number of flights whereas in the GTO orbit, there is no relationship between flight number and the orbit. </a:t>
            </a:r>
            <a:endParaRPr/>
          </a:p>
          <a:p>
            <a:pPr indent="-88900" lvl="0" marL="228600" marR="0" rtl="0" algn="l">
              <a:lnSpc>
                <a:spcPct val="100000"/>
              </a:lnSpc>
              <a:spcBef>
                <a:spcPts val="140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a:p>
            <a:pPr indent="0" lvl="0" marL="0" marR="0" rtl="0" algn="l">
              <a:lnSpc>
                <a:spcPct val="100000"/>
              </a:lnSpc>
              <a:spcBef>
                <a:spcPts val="1400"/>
              </a:spcBef>
              <a:spcAft>
                <a:spcPts val="1600"/>
              </a:spcAft>
              <a:buClr>
                <a:schemeClr val="dk1"/>
              </a:buClr>
              <a:buSzPts val="2200"/>
              <a:buFont typeface="Arial"/>
              <a:buNone/>
            </a:pPr>
            <a:r>
              <a:t/>
            </a:r>
            <a:endParaRPr sz="2200">
              <a:solidFill>
                <a:srgbClr val="292929"/>
              </a:solidFill>
              <a:latin typeface="Arial"/>
              <a:ea typeface="Arial"/>
              <a:cs typeface="Arial"/>
              <a:sym typeface="Arial"/>
            </a:endParaRPr>
          </a:p>
        </p:txBody>
      </p:sp>
      <p:sp>
        <p:nvSpPr>
          <p:cNvPr id="577" name="Google Shape;577;p37"/>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ctr">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Flight Number vs. Orbit Type</a:t>
            </a:r>
            <a:endParaRPr sz="4000">
              <a:solidFill>
                <a:srgbClr val="0B49CB"/>
              </a:solidFill>
              <a:latin typeface="IBM Plex Mono SemiBold"/>
              <a:ea typeface="IBM Plex Mono SemiBold"/>
              <a:cs typeface="IBM Plex Mono SemiBold"/>
              <a:sym typeface="IBM Plex Mono SemiBold"/>
            </a:endParaRPr>
          </a:p>
        </p:txBody>
      </p:sp>
      <p:pic>
        <p:nvPicPr>
          <p:cNvPr id="578" name="Google Shape;578;p37"/>
          <p:cNvPicPr preferRelativeResize="0"/>
          <p:nvPr/>
        </p:nvPicPr>
        <p:blipFill rotWithShape="1">
          <a:blip r:embed="rId4">
            <a:alphaModFix/>
          </a:blip>
          <a:srcRect b="0" l="0" r="0" t="0"/>
          <a:stretch/>
        </p:blipFill>
        <p:spPr>
          <a:xfrm>
            <a:off x="1342767" y="3529484"/>
            <a:ext cx="8263457" cy="21050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82" name="Shape 582"/>
        <p:cNvGrpSpPr/>
        <p:nvPr/>
      </p:nvGrpSpPr>
      <p:grpSpPr>
        <a:xfrm>
          <a:off x="0" y="0"/>
          <a:ext cx="0" cy="0"/>
          <a:chOff x="0" y="0"/>
          <a:chExt cx="0" cy="0"/>
        </a:xfrm>
      </p:grpSpPr>
      <p:sp>
        <p:nvSpPr>
          <p:cNvPr id="583" name="Google Shape;583;p38"/>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Clr>
                <a:srgbClr val="000000"/>
              </a:buClr>
              <a:buFont typeface="Arial"/>
              <a:buNone/>
            </a:pPr>
            <a:fld id="{00000000-1234-1234-1234-123412341234}" type="slidenum">
              <a:rPr lang="en-US" sz="1200">
                <a:solidFill>
                  <a:schemeClr val="dk2"/>
                </a:solidFill>
                <a:latin typeface="Nunito"/>
                <a:ea typeface="Nunito"/>
                <a:cs typeface="Nunito"/>
                <a:sym typeface="Nunito"/>
              </a:rPr>
              <a:t>‹#›</a:t>
            </a:fld>
            <a:endParaRPr sz="1200">
              <a:solidFill>
                <a:schemeClr val="dk2"/>
              </a:solidFill>
              <a:latin typeface="Nunito"/>
              <a:ea typeface="Nunito"/>
              <a:cs typeface="Nunito"/>
              <a:sym typeface="Nunito"/>
            </a:endParaRPr>
          </a:p>
        </p:txBody>
      </p:sp>
      <p:sp>
        <p:nvSpPr>
          <p:cNvPr id="584" name="Google Shape;584;p38"/>
          <p:cNvSpPr txBox="1"/>
          <p:nvPr>
            <p:ph idx="4294967295" type="body"/>
          </p:nvPr>
        </p:nvSpPr>
        <p:spPr>
          <a:xfrm>
            <a:off x="770010" y="2057400"/>
            <a:ext cx="10687961" cy="3811588"/>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I</a:t>
            </a:r>
            <a:r>
              <a:rPr lang="en-US" sz="2200">
                <a:solidFill>
                  <a:srgbClr val="292929"/>
                </a:solidFill>
                <a:latin typeface="Arial"/>
                <a:ea typeface="Arial"/>
                <a:cs typeface="Arial"/>
                <a:sym typeface="Arial"/>
              </a:rPr>
              <a:t> can observe that with heavy payloads, the successful landing are more for PO, LEO and ISS orbits.</a:t>
            </a:r>
            <a:endParaRPr/>
          </a:p>
          <a:p>
            <a:pPr indent="-88900" lvl="0" marL="228600" marR="0" rtl="0" algn="l">
              <a:lnSpc>
                <a:spcPct val="100000"/>
              </a:lnSpc>
              <a:spcBef>
                <a:spcPts val="1400"/>
              </a:spcBef>
              <a:spcAft>
                <a:spcPts val="1600"/>
              </a:spcAft>
              <a:buClr>
                <a:schemeClr val="dk1"/>
              </a:buClr>
              <a:buSzPts val="2200"/>
              <a:buFont typeface="Arial"/>
              <a:buNone/>
            </a:pPr>
            <a:r>
              <a:t/>
            </a:r>
            <a:endParaRPr sz="2200">
              <a:solidFill>
                <a:srgbClr val="292929"/>
              </a:solidFill>
              <a:latin typeface="Arial"/>
              <a:ea typeface="Arial"/>
              <a:cs typeface="Arial"/>
              <a:sym typeface="Arial"/>
            </a:endParaRPr>
          </a:p>
        </p:txBody>
      </p:sp>
      <p:sp>
        <p:nvSpPr>
          <p:cNvPr id="585" name="Google Shape;585;p38"/>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ctr">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Payload vs. Orbit Type</a:t>
            </a:r>
            <a:endParaRPr sz="4000">
              <a:solidFill>
                <a:srgbClr val="0B49CB"/>
              </a:solidFill>
              <a:latin typeface="IBM Plex Mono SemiBold"/>
              <a:ea typeface="IBM Plex Mono SemiBold"/>
              <a:cs typeface="IBM Plex Mono SemiBold"/>
              <a:sym typeface="IBM Plex Mono SemiBold"/>
            </a:endParaRPr>
          </a:p>
        </p:txBody>
      </p:sp>
      <p:pic>
        <p:nvPicPr>
          <p:cNvPr id="586" name="Google Shape;586;p38"/>
          <p:cNvPicPr preferRelativeResize="0"/>
          <p:nvPr/>
        </p:nvPicPr>
        <p:blipFill rotWithShape="1">
          <a:blip r:embed="rId4">
            <a:alphaModFix/>
          </a:blip>
          <a:srcRect b="0" l="0" r="0" t="0"/>
          <a:stretch/>
        </p:blipFill>
        <p:spPr>
          <a:xfrm>
            <a:off x="1146614" y="3429000"/>
            <a:ext cx="9082607" cy="20955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90" name="Shape 590"/>
        <p:cNvGrpSpPr/>
        <p:nvPr/>
      </p:nvGrpSpPr>
      <p:grpSpPr>
        <a:xfrm>
          <a:off x="0" y="0"/>
          <a:ext cx="0" cy="0"/>
          <a:chOff x="0" y="0"/>
          <a:chExt cx="0" cy="0"/>
        </a:xfrm>
      </p:grpSpPr>
      <p:sp>
        <p:nvSpPr>
          <p:cNvPr id="591" name="Google Shape;591;p39"/>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92" name="Google Shape;592;p39"/>
          <p:cNvSpPr txBox="1"/>
          <p:nvPr/>
        </p:nvSpPr>
        <p:spPr>
          <a:xfrm>
            <a:off x="643467" y="321734"/>
            <a:ext cx="10905066" cy="1135737"/>
          </a:xfrm>
          <a:prstGeom prst="rect">
            <a:avLst/>
          </a:prstGeom>
          <a:noFill/>
          <a:ln>
            <a:noFill/>
          </a:ln>
        </p:spPr>
        <p:txBody>
          <a:bodyPr anchorCtr="0" anchor="ctr" bIns="45700" lIns="91425" spcFirstLastPara="1" rIns="91425" wrap="square" tIns="45700">
            <a:normAutofit/>
          </a:bodyPr>
          <a:lstStyle/>
          <a:p>
            <a:pPr indent="0" lvl="0" marL="0" marR="0" rtl="0" algn="ctr">
              <a:lnSpc>
                <a:spcPct val="90000"/>
              </a:lnSpc>
              <a:spcBef>
                <a:spcPts val="0"/>
              </a:spcBef>
              <a:spcAft>
                <a:spcPts val="0"/>
              </a:spcAft>
              <a:buClr>
                <a:srgbClr val="0B49CB"/>
              </a:buClr>
              <a:buSzPts val="3600"/>
              <a:buFont typeface="Arial"/>
              <a:buNone/>
            </a:pPr>
            <a:r>
              <a:rPr lang="en-US" sz="3600">
                <a:solidFill>
                  <a:srgbClr val="0B49CB"/>
                </a:solidFill>
                <a:latin typeface="Arial"/>
                <a:ea typeface="Arial"/>
                <a:cs typeface="Arial"/>
                <a:sym typeface="Arial"/>
              </a:rPr>
              <a:t>Launch Success Yearly Trend</a:t>
            </a:r>
            <a:endParaRPr/>
          </a:p>
        </p:txBody>
      </p:sp>
      <p:sp>
        <p:nvSpPr>
          <p:cNvPr id="593" name="Google Shape;593;p39"/>
          <p:cNvSpPr txBox="1"/>
          <p:nvPr>
            <p:ph idx="4294967295" type="body"/>
          </p:nvPr>
        </p:nvSpPr>
        <p:spPr>
          <a:xfrm>
            <a:off x="643469" y="1782981"/>
            <a:ext cx="4008384" cy="4393982"/>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90000"/>
              </a:lnSpc>
              <a:spcBef>
                <a:spcPts val="0"/>
              </a:spcBef>
              <a:spcAft>
                <a:spcPts val="0"/>
              </a:spcAft>
              <a:buClr>
                <a:srgbClr val="303030"/>
              </a:buClr>
              <a:buSzPts val="2200"/>
              <a:buFont typeface="Arial"/>
              <a:buChar char="•"/>
            </a:pPr>
            <a:r>
              <a:rPr lang="en-US" sz="2200">
                <a:solidFill>
                  <a:srgbClr val="303030"/>
                </a:solidFill>
                <a:latin typeface="Arial"/>
                <a:ea typeface="Arial"/>
                <a:cs typeface="Arial"/>
                <a:sym typeface="Arial"/>
              </a:rPr>
              <a:t>From the plot, I can observe that success rate since 2013 kept on increasing till 2020.</a:t>
            </a:r>
            <a:endParaRPr>
              <a:solidFill>
                <a:srgbClr val="303030"/>
              </a:solidFill>
            </a:endParaRPr>
          </a:p>
          <a:p>
            <a:pPr indent="-101600" lvl="0" marL="228600" marR="0" rtl="0" algn="l">
              <a:lnSpc>
                <a:spcPct val="90000"/>
              </a:lnSpc>
              <a:spcBef>
                <a:spcPts val="1400"/>
              </a:spcBef>
              <a:spcAft>
                <a:spcPts val="1600"/>
              </a:spcAft>
              <a:buClr>
                <a:schemeClr val="dk1"/>
              </a:buClr>
              <a:buSzPts val="2000"/>
              <a:buFont typeface="Arial"/>
              <a:buNone/>
            </a:pPr>
            <a:r>
              <a:t/>
            </a:r>
            <a:endParaRPr sz="2000">
              <a:solidFill>
                <a:schemeClr val="dk1"/>
              </a:solidFill>
              <a:latin typeface="Calibri"/>
              <a:ea typeface="Calibri"/>
              <a:cs typeface="Calibri"/>
              <a:sym typeface="Calibri"/>
            </a:endParaRPr>
          </a:p>
        </p:txBody>
      </p:sp>
      <p:grpSp>
        <p:nvGrpSpPr>
          <p:cNvPr id="594" name="Google Shape;594;p39"/>
          <p:cNvGrpSpPr/>
          <p:nvPr/>
        </p:nvGrpSpPr>
        <p:grpSpPr>
          <a:xfrm>
            <a:off x="0" y="4601497"/>
            <a:ext cx="1014060" cy="2017580"/>
            <a:chOff x="0" y="4601497"/>
            <a:chExt cx="1014060" cy="2017580"/>
          </a:xfrm>
        </p:grpSpPr>
        <p:sp>
          <p:nvSpPr>
            <p:cNvPr id="595" name="Google Shape;595;p39"/>
            <p:cNvSpPr/>
            <p:nvPr/>
          </p:nvSpPr>
          <p:spPr>
            <a:xfrm rot="5400000">
              <a:off x="-501760" y="5103257"/>
              <a:ext cx="2017580" cy="1014060"/>
            </a:xfrm>
            <a:prstGeom prst="triangle">
              <a:avLst>
                <a:gd fmla="val 50000" name="adj"/>
              </a:avLst>
            </a:prstGeom>
            <a:solidFill>
              <a:schemeClr val="accent1">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96" name="Google Shape;596;p39"/>
            <p:cNvSpPr/>
            <p:nvPr/>
          </p:nvSpPr>
          <p:spPr>
            <a:xfrm rot="2700000">
              <a:off x="427916" y="5728708"/>
              <a:ext cx="485578" cy="485578"/>
            </a:xfrm>
            <a:prstGeom prst="rect">
              <a:avLst/>
            </a:prstGeom>
            <a:solidFill>
              <a:schemeClr val="accent1">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597" name="Google Shape;597;p39"/>
          <p:cNvGrpSpPr/>
          <p:nvPr/>
        </p:nvGrpSpPr>
        <p:grpSpPr>
          <a:xfrm>
            <a:off x="11219290" y="1"/>
            <a:ext cx="972709" cy="1935307"/>
            <a:chOff x="10918968" y="713127"/>
            <a:chExt cx="1273032" cy="2532832"/>
          </a:xfrm>
        </p:grpSpPr>
        <p:sp>
          <p:nvSpPr>
            <p:cNvPr id="598" name="Google Shape;598;p39"/>
            <p:cNvSpPr/>
            <p:nvPr/>
          </p:nvSpPr>
          <p:spPr>
            <a:xfrm rot="2700000">
              <a:off x="11052629" y="2120024"/>
              <a:ext cx="645368" cy="645368"/>
            </a:xfrm>
            <a:prstGeom prst="rect">
              <a:avLst/>
            </a:prstGeom>
            <a:solidFill>
              <a:schemeClr val="accent4">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99" name="Google Shape;599;p39"/>
            <p:cNvSpPr/>
            <p:nvPr/>
          </p:nvSpPr>
          <p:spPr>
            <a:xfrm rot="-5400000">
              <a:off x="10289068" y="1343027"/>
              <a:ext cx="2532832" cy="1273032"/>
            </a:xfrm>
            <a:prstGeom prst="triangle">
              <a:avLst>
                <a:gd fmla="val 50000" name="adj"/>
              </a:avLst>
            </a:prstGeom>
            <a:solidFill>
              <a:schemeClr val="accent4">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600" name="Google Shape;600;p39"/>
          <p:cNvSpPr txBox="1"/>
          <p:nvPr>
            <p:ph idx="12" type="sldNum"/>
          </p:nvPr>
        </p:nvSpPr>
        <p:spPr>
          <a:xfrm>
            <a:off x="8805333" y="6356350"/>
            <a:ext cx="2743200" cy="365125"/>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Clr>
                <a:srgbClr val="000000"/>
              </a:buClr>
              <a:buFont typeface="Arial"/>
              <a:buNone/>
            </a:pPr>
            <a:fld id="{00000000-1234-1234-1234-123412341234}" type="slidenum">
              <a:rPr lang="en-US" sz="1200">
                <a:solidFill>
                  <a:schemeClr val="dk2"/>
                </a:solidFill>
                <a:latin typeface="Nunito"/>
                <a:ea typeface="Nunito"/>
                <a:cs typeface="Nunito"/>
                <a:sym typeface="Nunito"/>
              </a:rPr>
              <a:t>‹#›</a:t>
            </a:fld>
            <a:endParaRPr sz="1200">
              <a:solidFill>
                <a:schemeClr val="dk2"/>
              </a:solidFill>
              <a:latin typeface="Nunito"/>
              <a:ea typeface="Nunito"/>
              <a:cs typeface="Nunito"/>
              <a:sym typeface="Nunito"/>
            </a:endParaRPr>
          </a:p>
        </p:txBody>
      </p:sp>
      <p:pic>
        <p:nvPicPr>
          <p:cNvPr id="601" name="Google Shape;601;p39" title="Screenshot 2025-11-15 at 4.38.35 PM.png"/>
          <p:cNvPicPr preferRelativeResize="0"/>
          <p:nvPr/>
        </p:nvPicPr>
        <p:blipFill>
          <a:blip r:embed="rId3">
            <a:alphaModFix/>
          </a:blip>
          <a:stretch>
            <a:fillRect/>
          </a:stretch>
        </p:blipFill>
        <p:spPr>
          <a:xfrm>
            <a:off x="4651851" y="1561625"/>
            <a:ext cx="6940677" cy="4277854"/>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05" name="Shape 605"/>
        <p:cNvGrpSpPr/>
        <p:nvPr/>
      </p:nvGrpSpPr>
      <p:grpSpPr>
        <a:xfrm>
          <a:off x="0" y="0"/>
          <a:ext cx="0" cy="0"/>
          <a:chOff x="0" y="0"/>
          <a:chExt cx="0" cy="0"/>
        </a:xfrm>
      </p:grpSpPr>
      <p:sp>
        <p:nvSpPr>
          <p:cNvPr id="606" name="Google Shape;606;p40"/>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07" name="Google Shape;607;p40"/>
          <p:cNvSpPr txBox="1"/>
          <p:nvPr/>
        </p:nvSpPr>
        <p:spPr>
          <a:xfrm>
            <a:off x="643467" y="321734"/>
            <a:ext cx="10905066" cy="1135737"/>
          </a:xfrm>
          <a:prstGeom prst="rect">
            <a:avLst/>
          </a:prstGeom>
          <a:noFill/>
          <a:ln>
            <a:noFill/>
          </a:ln>
        </p:spPr>
        <p:txBody>
          <a:bodyPr anchorCtr="0" anchor="ctr" bIns="45700" lIns="91425" spcFirstLastPara="1" rIns="91425" wrap="square" tIns="45700">
            <a:normAutofit/>
          </a:bodyPr>
          <a:lstStyle/>
          <a:p>
            <a:pPr indent="0" lvl="0" marL="0" marR="0" rtl="0" algn="ctr">
              <a:lnSpc>
                <a:spcPct val="100000"/>
              </a:lnSpc>
              <a:spcBef>
                <a:spcPts val="0"/>
              </a:spcBef>
              <a:spcAft>
                <a:spcPts val="0"/>
              </a:spcAft>
              <a:buClr>
                <a:srgbClr val="0B49CB"/>
              </a:buClr>
              <a:buSzPts val="3700"/>
              <a:buFont typeface="Arial"/>
              <a:buNone/>
            </a:pPr>
            <a:r>
              <a:rPr b="0" i="0" lang="en-US" sz="3700" u="none" cap="none" strike="noStrike">
                <a:solidFill>
                  <a:srgbClr val="0B49CB"/>
                </a:solidFill>
                <a:latin typeface="Arial"/>
                <a:ea typeface="Arial"/>
                <a:cs typeface="Arial"/>
                <a:sym typeface="Arial"/>
              </a:rPr>
              <a:t>All Launch Site Names</a:t>
            </a:r>
            <a:endParaRPr/>
          </a:p>
        </p:txBody>
      </p:sp>
      <p:sp>
        <p:nvSpPr>
          <p:cNvPr id="608" name="Google Shape;608;p40"/>
          <p:cNvSpPr txBox="1"/>
          <p:nvPr>
            <p:ph idx="4294967295" type="body"/>
          </p:nvPr>
        </p:nvSpPr>
        <p:spPr>
          <a:xfrm>
            <a:off x="643469" y="1782981"/>
            <a:ext cx="4008384" cy="4393982"/>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90000"/>
              </a:lnSpc>
              <a:spcBef>
                <a:spcPts val="0"/>
              </a:spcBef>
              <a:spcAft>
                <a:spcPts val="0"/>
              </a:spcAft>
              <a:buClr>
                <a:srgbClr val="000000"/>
              </a:buClr>
              <a:buSzPts val="2200"/>
              <a:buFont typeface="Arial"/>
              <a:buChar char="•"/>
            </a:pPr>
            <a:r>
              <a:rPr lang="en-US" sz="2200">
                <a:solidFill>
                  <a:srgbClr val="000000"/>
                </a:solidFill>
                <a:latin typeface="Arial"/>
                <a:ea typeface="Arial"/>
                <a:cs typeface="Arial"/>
                <a:sym typeface="Arial"/>
              </a:rPr>
              <a:t>I</a:t>
            </a:r>
            <a:r>
              <a:rPr lang="en-US" sz="2200">
                <a:solidFill>
                  <a:srgbClr val="000000"/>
                </a:solidFill>
                <a:latin typeface="Arial"/>
                <a:ea typeface="Arial"/>
                <a:cs typeface="Arial"/>
                <a:sym typeface="Arial"/>
              </a:rPr>
              <a:t> used the </a:t>
            </a:r>
            <a:r>
              <a:rPr lang="en-US" sz="2200">
                <a:solidFill>
                  <a:srgbClr val="000000"/>
                </a:solidFill>
                <a:latin typeface="Arial"/>
                <a:ea typeface="Arial"/>
                <a:cs typeface="Arial"/>
                <a:sym typeface="Arial"/>
              </a:rPr>
              <a:t>keyword</a:t>
            </a:r>
            <a:r>
              <a:rPr lang="en-US" sz="2200">
                <a:solidFill>
                  <a:srgbClr val="000000"/>
                </a:solidFill>
                <a:latin typeface="Arial"/>
                <a:ea typeface="Arial"/>
                <a:cs typeface="Arial"/>
                <a:sym typeface="Arial"/>
              </a:rPr>
              <a:t> </a:t>
            </a:r>
            <a:r>
              <a:rPr b="1" lang="en-US" sz="2200">
                <a:solidFill>
                  <a:srgbClr val="000000"/>
                </a:solidFill>
                <a:latin typeface="Arial"/>
                <a:ea typeface="Arial"/>
                <a:cs typeface="Arial"/>
                <a:sym typeface="Arial"/>
              </a:rPr>
              <a:t>DISTINCT</a:t>
            </a:r>
            <a:r>
              <a:rPr lang="en-US" sz="2200">
                <a:solidFill>
                  <a:srgbClr val="000000"/>
                </a:solidFill>
                <a:latin typeface="Arial"/>
                <a:ea typeface="Arial"/>
                <a:cs typeface="Arial"/>
                <a:sym typeface="Arial"/>
              </a:rPr>
              <a:t> to show only unique launch sites from the SpaceX data.</a:t>
            </a:r>
            <a:endParaRPr>
              <a:solidFill>
                <a:srgbClr val="000000"/>
              </a:solidFill>
            </a:endParaRPr>
          </a:p>
          <a:p>
            <a:pPr indent="-101600" lvl="0" marL="228600" marR="0" rtl="0" algn="l">
              <a:lnSpc>
                <a:spcPct val="90000"/>
              </a:lnSpc>
              <a:spcBef>
                <a:spcPts val="1400"/>
              </a:spcBef>
              <a:spcAft>
                <a:spcPts val="1600"/>
              </a:spcAft>
              <a:buClr>
                <a:schemeClr val="dk1"/>
              </a:buClr>
              <a:buSzPts val="2000"/>
              <a:buFont typeface="Arial"/>
              <a:buNone/>
            </a:pPr>
            <a:r>
              <a:t/>
            </a:r>
            <a:endParaRPr sz="2000">
              <a:solidFill>
                <a:srgbClr val="000000"/>
              </a:solidFill>
              <a:latin typeface="Calibri"/>
              <a:ea typeface="Calibri"/>
              <a:cs typeface="Calibri"/>
              <a:sym typeface="Calibri"/>
            </a:endParaRPr>
          </a:p>
        </p:txBody>
      </p:sp>
      <p:grpSp>
        <p:nvGrpSpPr>
          <p:cNvPr id="609" name="Google Shape;609;p40"/>
          <p:cNvGrpSpPr/>
          <p:nvPr/>
        </p:nvGrpSpPr>
        <p:grpSpPr>
          <a:xfrm>
            <a:off x="0" y="4601497"/>
            <a:ext cx="1014060" cy="2017580"/>
            <a:chOff x="0" y="4601497"/>
            <a:chExt cx="1014060" cy="2017580"/>
          </a:xfrm>
        </p:grpSpPr>
        <p:sp>
          <p:nvSpPr>
            <p:cNvPr id="610" name="Google Shape;610;p40"/>
            <p:cNvSpPr/>
            <p:nvPr/>
          </p:nvSpPr>
          <p:spPr>
            <a:xfrm rot="5400000">
              <a:off x="-501760" y="5103257"/>
              <a:ext cx="2017580" cy="1014060"/>
            </a:xfrm>
            <a:prstGeom prst="triangle">
              <a:avLst>
                <a:gd fmla="val 50000" name="adj"/>
              </a:avLst>
            </a:prstGeom>
            <a:solidFill>
              <a:schemeClr val="accent1">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11" name="Google Shape;611;p40"/>
            <p:cNvSpPr/>
            <p:nvPr/>
          </p:nvSpPr>
          <p:spPr>
            <a:xfrm rot="2700000">
              <a:off x="427916" y="5728708"/>
              <a:ext cx="485578" cy="485578"/>
            </a:xfrm>
            <a:prstGeom prst="rect">
              <a:avLst/>
            </a:prstGeom>
            <a:solidFill>
              <a:schemeClr val="accent1">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612" name="Google Shape;612;p40"/>
          <p:cNvGrpSpPr/>
          <p:nvPr/>
        </p:nvGrpSpPr>
        <p:grpSpPr>
          <a:xfrm>
            <a:off x="11219290" y="1"/>
            <a:ext cx="972709" cy="1935307"/>
            <a:chOff x="10918968" y="713127"/>
            <a:chExt cx="1273032" cy="2532832"/>
          </a:xfrm>
        </p:grpSpPr>
        <p:sp>
          <p:nvSpPr>
            <p:cNvPr id="613" name="Google Shape;613;p40"/>
            <p:cNvSpPr/>
            <p:nvPr/>
          </p:nvSpPr>
          <p:spPr>
            <a:xfrm rot="2700000">
              <a:off x="11052629" y="2120024"/>
              <a:ext cx="645368" cy="645368"/>
            </a:xfrm>
            <a:prstGeom prst="rect">
              <a:avLst/>
            </a:prstGeom>
            <a:solidFill>
              <a:schemeClr val="accent4">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14" name="Google Shape;614;p40"/>
            <p:cNvSpPr/>
            <p:nvPr/>
          </p:nvSpPr>
          <p:spPr>
            <a:xfrm rot="-5400000">
              <a:off x="10289068" y="1343027"/>
              <a:ext cx="2532832" cy="1273032"/>
            </a:xfrm>
            <a:prstGeom prst="triangle">
              <a:avLst>
                <a:gd fmla="val 50000" name="adj"/>
              </a:avLst>
            </a:prstGeom>
            <a:solidFill>
              <a:schemeClr val="accent4">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615" name="Google Shape;615;p40"/>
          <p:cNvSpPr txBox="1"/>
          <p:nvPr>
            <p:ph idx="12" type="sldNum"/>
          </p:nvPr>
        </p:nvSpPr>
        <p:spPr>
          <a:xfrm>
            <a:off x="8805333" y="6356350"/>
            <a:ext cx="2743200" cy="365125"/>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Clr>
                <a:srgbClr val="000000"/>
              </a:buClr>
              <a:buFont typeface="Arial"/>
              <a:buNone/>
            </a:pPr>
            <a:fld id="{00000000-1234-1234-1234-123412341234}" type="slidenum">
              <a:rPr lang="en-US" sz="1200">
                <a:solidFill>
                  <a:schemeClr val="dk2"/>
                </a:solidFill>
                <a:latin typeface="Nunito"/>
                <a:ea typeface="Nunito"/>
                <a:cs typeface="Nunito"/>
                <a:sym typeface="Nunito"/>
              </a:rPr>
              <a:t>‹#›</a:t>
            </a:fld>
            <a:endParaRPr sz="1200">
              <a:solidFill>
                <a:schemeClr val="dk2"/>
              </a:solidFill>
              <a:latin typeface="Nunito"/>
              <a:ea typeface="Nunito"/>
              <a:cs typeface="Nunito"/>
              <a:sym typeface="Nunito"/>
            </a:endParaRPr>
          </a:p>
        </p:txBody>
      </p:sp>
      <p:pic>
        <p:nvPicPr>
          <p:cNvPr id="616" name="Google Shape;616;p40" title="Screenshot 2025-11-15 at 4.57.31 PM.png"/>
          <p:cNvPicPr preferRelativeResize="0"/>
          <p:nvPr/>
        </p:nvPicPr>
        <p:blipFill>
          <a:blip r:embed="rId3">
            <a:alphaModFix/>
          </a:blip>
          <a:stretch>
            <a:fillRect/>
          </a:stretch>
        </p:blipFill>
        <p:spPr>
          <a:xfrm>
            <a:off x="5626125" y="1707375"/>
            <a:ext cx="6209333" cy="20175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20" name="Shape 620"/>
        <p:cNvGrpSpPr/>
        <p:nvPr/>
      </p:nvGrpSpPr>
      <p:grpSpPr>
        <a:xfrm>
          <a:off x="0" y="0"/>
          <a:ext cx="0" cy="0"/>
          <a:chOff x="0" y="0"/>
          <a:chExt cx="0" cy="0"/>
        </a:xfrm>
      </p:grpSpPr>
      <p:sp>
        <p:nvSpPr>
          <p:cNvPr id="621" name="Google Shape;621;p41"/>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Clr>
                <a:srgbClr val="000000"/>
              </a:buClr>
              <a:buFont typeface="Arial"/>
              <a:buNone/>
            </a:pPr>
            <a:fld id="{00000000-1234-1234-1234-123412341234}" type="slidenum">
              <a:rPr lang="en-US" sz="1200">
                <a:solidFill>
                  <a:schemeClr val="dk2"/>
                </a:solidFill>
                <a:latin typeface="Nunito"/>
                <a:ea typeface="Nunito"/>
                <a:cs typeface="Nunito"/>
                <a:sym typeface="Nunito"/>
              </a:rPr>
              <a:t>‹#›</a:t>
            </a:fld>
            <a:endParaRPr sz="1200">
              <a:solidFill>
                <a:schemeClr val="dk2"/>
              </a:solidFill>
              <a:latin typeface="Nunito"/>
              <a:ea typeface="Nunito"/>
              <a:cs typeface="Nunito"/>
              <a:sym typeface="Nunito"/>
            </a:endParaRPr>
          </a:p>
        </p:txBody>
      </p:sp>
      <p:sp>
        <p:nvSpPr>
          <p:cNvPr id="622" name="Google Shape;622;p41"/>
          <p:cNvSpPr txBox="1"/>
          <p:nvPr>
            <p:ph idx="4294967295" type="body"/>
          </p:nvPr>
        </p:nvSpPr>
        <p:spPr>
          <a:xfrm>
            <a:off x="770010" y="1825625"/>
            <a:ext cx="10222887" cy="4122999"/>
          </a:xfrm>
          <a:prstGeom prst="rect">
            <a:avLst/>
          </a:prstGeom>
          <a:noFill/>
          <a:ln>
            <a:noFill/>
          </a:ln>
        </p:spPr>
        <p:txBody>
          <a:bodyPr anchorCtr="0" anchor="t" bIns="45700" lIns="91425" spcFirstLastPara="1" rIns="91425" wrap="square" tIns="45700">
            <a:normAutofit/>
          </a:bodyPr>
          <a:lstStyle/>
          <a:p>
            <a:pPr indent="-88900" lvl="0" marL="228600" marR="0" rtl="0" algn="l">
              <a:lnSpc>
                <a:spcPct val="100000"/>
              </a:lnSpc>
              <a:spcBef>
                <a:spcPts val="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a:p>
            <a:pPr indent="-88900" lvl="0" marL="228600" marR="0" rtl="0" algn="l">
              <a:lnSpc>
                <a:spcPct val="100000"/>
              </a:lnSpc>
              <a:spcBef>
                <a:spcPts val="140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a:p>
            <a:pPr indent="-88900" lvl="0" marL="228600" marR="0" rtl="0" algn="l">
              <a:lnSpc>
                <a:spcPct val="100000"/>
              </a:lnSpc>
              <a:spcBef>
                <a:spcPts val="140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a:p>
            <a:pPr indent="-88900" lvl="0" marL="228600" marR="0" rtl="0" algn="l">
              <a:lnSpc>
                <a:spcPct val="100000"/>
              </a:lnSpc>
              <a:spcBef>
                <a:spcPts val="140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a:p>
            <a:pPr indent="-88900" lvl="0" marL="228600" marR="0" rtl="0" algn="l">
              <a:lnSpc>
                <a:spcPct val="100000"/>
              </a:lnSpc>
              <a:spcBef>
                <a:spcPts val="140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a:p>
            <a:pPr indent="-88900" lvl="0" marL="228600" marR="0" rtl="0" algn="l">
              <a:lnSpc>
                <a:spcPct val="100000"/>
              </a:lnSpc>
              <a:spcBef>
                <a:spcPts val="140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a:p>
            <a:pPr indent="-228600" lvl="0" marL="228600" marR="0" rtl="0" algn="l">
              <a:lnSpc>
                <a:spcPct val="100000"/>
              </a:lnSpc>
              <a:spcBef>
                <a:spcPts val="1400"/>
              </a:spcBef>
              <a:spcAft>
                <a:spcPts val="1600"/>
              </a:spcAft>
              <a:buClr>
                <a:srgbClr val="292929"/>
              </a:buClr>
              <a:buSzPts val="2200"/>
              <a:buFont typeface="Arial"/>
              <a:buChar char="•"/>
            </a:pPr>
            <a:r>
              <a:rPr lang="en-US" sz="2200">
                <a:solidFill>
                  <a:srgbClr val="292929"/>
                </a:solidFill>
                <a:latin typeface="Arial"/>
                <a:ea typeface="Arial"/>
                <a:cs typeface="Arial"/>
                <a:sym typeface="Arial"/>
              </a:rPr>
              <a:t>I used the query above to display 5 records where launch sites begin with `CCA`.</a:t>
            </a:r>
            <a:endParaRPr/>
          </a:p>
        </p:txBody>
      </p:sp>
      <p:sp>
        <p:nvSpPr>
          <p:cNvPr id="623" name="Google Shape;623;p41"/>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ctr">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Launch Site Names Begin with 'CCA'</a:t>
            </a:r>
            <a:endParaRPr/>
          </a:p>
        </p:txBody>
      </p:sp>
      <p:pic>
        <p:nvPicPr>
          <p:cNvPr id="624" name="Google Shape;624;p41" title="Screenshot 2025-11-15 at 4.59.43 PM.png"/>
          <p:cNvPicPr preferRelativeResize="0"/>
          <p:nvPr/>
        </p:nvPicPr>
        <p:blipFill>
          <a:blip r:embed="rId4">
            <a:alphaModFix/>
          </a:blip>
          <a:stretch>
            <a:fillRect/>
          </a:stretch>
        </p:blipFill>
        <p:spPr>
          <a:xfrm>
            <a:off x="863669" y="1698525"/>
            <a:ext cx="10433500" cy="2916849"/>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28" name="Shape 628"/>
        <p:cNvGrpSpPr/>
        <p:nvPr/>
      </p:nvGrpSpPr>
      <p:grpSpPr>
        <a:xfrm>
          <a:off x="0" y="0"/>
          <a:ext cx="0" cy="0"/>
          <a:chOff x="0" y="0"/>
          <a:chExt cx="0" cy="0"/>
        </a:xfrm>
      </p:grpSpPr>
      <p:sp>
        <p:nvSpPr>
          <p:cNvPr id="629" name="Google Shape;629;p42"/>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Clr>
                <a:srgbClr val="000000"/>
              </a:buClr>
              <a:buFont typeface="Arial"/>
              <a:buNone/>
            </a:pPr>
            <a:fld id="{00000000-1234-1234-1234-123412341234}" type="slidenum">
              <a:rPr lang="en-US" sz="1200">
                <a:solidFill>
                  <a:schemeClr val="dk2"/>
                </a:solidFill>
                <a:latin typeface="Nunito"/>
                <a:ea typeface="Nunito"/>
                <a:cs typeface="Nunito"/>
                <a:sym typeface="Nunito"/>
              </a:rPr>
              <a:t>‹#›</a:t>
            </a:fld>
            <a:endParaRPr sz="1200">
              <a:solidFill>
                <a:schemeClr val="dk2"/>
              </a:solidFill>
              <a:latin typeface="Nunito"/>
              <a:ea typeface="Nunito"/>
              <a:cs typeface="Nunito"/>
              <a:sym typeface="Nunito"/>
            </a:endParaRPr>
          </a:p>
        </p:txBody>
      </p:sp>
      <p:sp>
        <p:nvSpPr>
          <p:cNvPr id="630" name="Google Shape;630;p42"/>
          <p:cNvSpPr txBox="1"/>
          <p:nvPr>
            <p:ph idx="4294967295" type="body"/>
          </p:nvPr>
        </p:nvSpPr>
        <p:spPr>
          <a:xfrm>
            <a:off x="770010" y="1825625"/>
            <a:ext cx="9745589" cy="4351338"/>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1600"/>
              </a:spcAft>
              <a:buClr>
                <a:srgbClr val="292929"/>
              </a:buClr>
              <a:buSzPts val="2200"/>
              <a:buFont typeface="Arial"/>
              <a:buChar char="•"/>
            </a:pPr>
            <a:r>
              <a:rPr lang="en-US" sz="2200">
                <a:solidFill>
                  <a:srgbClr val="292929"/>
                </a:solidFill>
                <a:latin typeface="Arial"/>
                <a:ea typeface="Arial"/>
                <a:cs typeface="Arial"/>
                <a:sym typeface="Arial"/>
              </a:rPr>
              <a:t>I</a:t>
            </a:r>
            <a:r>
              <a:rPr lang="en-US" sz="2200">
                <a:solidFill>
                  <a:srgbClr val="292929"/>
                </a:solidFill>
                <a:latin typeface="Arial"/>
                <a:ea typeface="Arial"/>
                <a:cs typeface="Arial"/>
                <a:sym typeface="Arial"/>
              </a:rPr>
              <a:t> calculated the total payload carried by boosters from NASA as 45596 using the query below</a:t>
            </a:r>
            <a:endParaRPr/>
          </a:p>
        </p:txBody>
      </p:sp>
      <p:sp>
        <p:nvSpPr>
          <p:cNvPr id="631" name="Google Shape;631;p42"/>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ctr">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Total Payload Mass</a:t>
            </a:r>
            <a:endParaRPr/>
          </a:p>
        </p:txBody>
      </p:sp>
      <p:pic>
        <p:nvPicPr>
          <p:cNvPr id="632" name="Google Shape;632;p42" title="Screenshot 2025-11-15 at 5.08.23 PM.png"/>
          <p:cNvPicPr preferRelativeResize="0"/>
          <p:nvPr/>
        </p:nvPicPr>
        <p:blipFill>
          <a:blip r:embed="rId4">
            <a:alphaModFix/>
          </a:blip>
          <a:stretch>
            <a:fillRect/>
          </a:stretch>
        </p:blipFill>
        <p:spPr>
          <a:xfrm>
            <a:off x="705322" y="2886574"/>
            <a:ext cx="10263150" cy="21513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6" name="Shape 636"/>
        <p:cNvGrpSpPr/>
        <p:nvPr/>
      </p:nvGrpSpPr>
      <p:grpSpPr>
        <a:xfrm>
          <a:off x="0" y="0"/>
          <a:ext cx="0" cy="0"/>
          <a:chOff x="0" y="0"/>
          <a:chExt cx="0" cy="0"/>
        </a:xfrm>
      </p:grpSpPr>
      <p:sp>
        <p:nvSpPr>
          <p:cNvPr id="637" name="Google Shape;637;p43"/>
          <p:cNvSpPr txBox="1"/>
          <p:nvPr/>
        </p:nvSpPr>
        <p:spPr>
          <a:xfrm>
            <a:off x="648925" y="326994"/>
            <a:ext cx="11183100" cy="738300"/>
          </a:xfrm>
          <a:prstGeom prst="rect">
            <a:avLst/>
          </a:prstGeom>
          <a:noFill/>
          <a:ln>
            <a:noFill/>
          </a:ln>
        </p:spPr>
        <p:txBody>
          <a:bodyPr anchorCtr="0" anchor="ctr" bIns="45700" lIns="91425" spcFirstLastPara="1" rIns="91425" wrap="square" tIns="45700">
            <a:normAutofit/>
          </a:bodyPr>
          <a:lstStyle/>
          <a:p>
            <a:pPr indent="0" lvl="0" marL="0" marR="0" rtl="0" algn="ctr">
              <a:lnSpc>
                <a:spcPct val="90000"/>
              </a:lnSpc>
              <a:spcBef>
                <a:spcPts val="0"/>
              </a:spcBef>
              <a:spcAft>
                <a:spcPts val="0"/>
              </a:spcAft>
              <a:buClr>
                <a:srgbClr val="0B49CB"/>
              </a:buClr>
              <a:buSzPts val="3700"/>
              <a:buFont typeface="Arial"/>
              <a:buNone/>
            </a:pPr>
            <a:r>
              <a:rPr lang="en-US" sz="3700">
                <a:solidFill>
                  <a:srgbClr val="0B49CB"/>
                </a:solidFill>
                <a:latin typeface="Arial"/>
                <a:ea typeface="Arial"/>
                <a:cs typeface="Arial"/>
                <a:sym typeface="Arial"/>
              </a:rPr>
              <a:t>Average Payload Mass by F9 v1.1</a:t>
            </a:r>
            <a:endParaRPr/>
          </a:p>
        </p:txBody>
      </p:sp>
      <p:sp>
        <p:nvSpPr>
          <p:cNvPr id="638" name="Google Shape;638;p43"/>
          <p:cNvSpPr txBox="1"/>
          <p:nvPr>
            <p:ph idx="4294967295" type="body"/>
          </p:nvPr>
        </p:nvSpPr>
        <p:spPr>
          <a:xfrm>
            <a:off x="648931" y="2438400"/>
            <a:ext cx="3505494" cy="3785419"/>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90000"/>
              </a:lnSpc>
              <a:spcBef>
                <a:spcPts val="0"/>
              </a:spcBef>
              <a:spcAft>
                <a:spcPts val="0"/>
              </a:spcAft>
              <a:buClr>
                <a:srgbClr val="000000"/>
              </a:buClr>
              <a:buSzPts val="2000"/>
              <a:buFont typeface="Arial"/>
              <a:buChar char="•"/>
            </a:pPr>
            <a:r>
              <a:rPr lang="en-US" sz="2000">
                <a:solidFill>
                  <a:srgbClr val="000000"/>
                </a:solidFill>
                <a:latin typeface="Arial"/>
                <a:ea typeface="Arial"/>
                <a:cs typeface="Arial"/>
                <a:sym typeface="Arial"/>
              </a:rPr>
              <a:t>I</a:t>
            </a:r>
            <a:r>
              <a:rPr lang="en-US" sz="2000">
                <a:solidFill>
                  <a:srgbClr val="000000"/>
                </a:solidFill>
                <a:latin typeface="Arial"/>
                <a:ea typeface="Arial"/>
                <a:cs typeface="Arial"/>
                <a:sym typeface="Arial"/>
              </a:rPr>
              <a:t> calculated the average payload mass carried by booster version F9 v1.1 as 2534.6</a:t>
            </a:r>
            <a:endParaRPr sz="2000">
              <a:solidFill>
                <a:srgbClr val="000000"/>
              </a:solidFill>
              <a:latin typeface="Calibri"/>
              <a:ea typeface="Calibri"/>
              <a:cs typeface="Calibri"/>
              <a:sym typeface="Calibri"/>
            </a:endParaRPr>
          </a:p>
        </p:txBody>
      </p:sp>
      <p:sp>
        <p:nvSpPr>
          <p:cNvPr id="639" name="Google Shape;639;p43"/>
          <p:cNvSpPr/>
          <p:nvPr/>
        </p:nvSpPr>
        <p:spPr>
          <a:xfrm>
            <a:off x="5123700" y="1784899"/>
            <a:ext cx="6584100" cy="4512000"/>
          </a:xfrm>
          <a:prstGeom prst="roundRect">
            <a:avLst>
              <a:gd fmla="val 0" name="adj"/>
            </a:avLst>
          </a:prstGeom>
          <a:solidFill>
            <a:srgbClr val="FFFFFF"/>
          </a:solidFill>
          <a:ln cap="flat" cmpd="sng" w="9525">
            <a:solidFill>
              <a:srgbClr val="C8CACA"/>
            </a:solidFill>
            <a:prstDash val="solid"/>
            <a:miter lim="800000"/>
            <a:headEnd len="sm" w="sm" type="none"/>
            <a:tailEnd len="sm" w="sm" type="none"/>
          </a:ln>
          <a:effectLst>
            <a:outerShdw blurRad="57150" rotWithShape="0" algn="t" dir="5400000" dist="19050">
              <a:srgbClr val="000000">
                <a:alpha val="62745"/>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40" name="Google Shape;640;p4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Clr>
                <a:srgbClr val="000000"/>
              </a:buClr>
              <a:buFont typeface="Arial"/>
              <a:buNone/>
            </a:pPr>
            <a:fld id="{00000000-1234-1234-1234-123412341234}" type="slidenum">
              <a:rPr lang="en-US" sz="1200">
                <a:solidFill>
                  <a:schemeClr val="dk2"/>
                </a:solidFill>
                <a:latin typeface="Nunito"/>
                <a:ea typeface="Nunito"/>
                <a:cs typeface="Nunito"/>
                <a:sym typeface="Nunito"/>
              </a:rPr>
              <a:t>‹#›</a:t>
            </a:fld>
            <a:endParaRPr sz="1200">
              <a:solidFill>
                <a:schemeClr val="dk2"/>
              </a:solidFill>
              <a:latin typeface="Nunito"/>
              <a:ea typeface="Nunito"/>
              <a:cs typeface="Nunito"/>
              <a:sym typeface="Nunito"/>
            </a:endParaRPr>
          </a:p>
        </p:txBody>
      </p:sp>
      <p:pic>
        <p:nvPicPr>
          <p:cNvPr id="641" name="Google Shape;641;p43" title="Screenshot 2025-11-15 at 5.13.36 PM.png"/>
          <p:cNvPicPr preferRelativeResize="0"/>
          <p:nvPr/>
        </p:nvPicPr>
        <p:blipFill>
          <a:blip r:embed="rId3">
            <a:alphaModFix/>
          </a:blip>
          <a:stretch>
            <a:fillRect/>
          </a:stretch>
        </p:blipFill>
        <p:spPr>
          <a:xfrm>
            <a:off x="5245725" y="2046550"/>
            <a:ext cx="6025049" cy="16096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45" name="Shape 645"/>
        <p:cNvGrpSpPr/>
        <p:nvPr/>
      </p:nvGrpSpPr>
      <p:grpSpPr>
        <a:xfrm>
          <a:off x="0" y="0"/>
          <a:ext cx="0" cy="0"/>
          <a:chOff x="0" y="0"/>
          <a:chExt cx="0" cy="0"/>
        </a:xfrm>
      </p:grpSpPr>
      <p:sp>
        <p:nvSpPr>
          <p:cNvPr id="646" name="Google Shape;646;p44"/>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47" name="Google Shape;647;p44"/>
          <p:cNvSpPr txBox="1"/>
          <p:nvPr/>
        </p:nvSpPr>
        <p:spPr>
          <a:xfrm>
            <a:off x="643467" y="120213"/>
            <a:ext cx="10905000" cy="1135800"/>
          </a:xfrm>
          <a:prstGeom prst="rect">
            <a:avLst/>
          </a:prstGeom>
          <a:noFill/>
          <a:ln>
            <a:noFill/>
          </a:ln>
        </p:spPr>
        <p:txBody>
          <a:bodyPr anchorCtr="0" anchor="ctr" bIns="45700" lIns="91425" spcFirstLastPara="1" rIns="91425" wrap="square" tIns="45700">
            <a:normAutofit/>
          </a:bodyPr>
          <a:lstStyle/>
          <a:p>
            <a:pPr indent="0" lvl="0" marL="0" marR="0" rtl="0" algn="ctr">
              <a:lnSpc>
                <a:spcPct val="90000"/>
              </a:lnSpc>
              <a:spcBef>
                <a:spcPts val="0"/>
              </a:spcBef>
              <a:spcAft>
                <a:spcPts val="0"/>
              </a:spcAft>
              <a:buClr>
                <a:srgbClr val="0B49CB"/>
              </a:buClr>
              <a:buSzPts val="3600"/>
              <a:buFont typeface="Arial"/>
              <a:buNone/>
            </a:pPr>
            <a:r>
              <a:rPr lang="en-US" sz="3600">
                <a:solidFill>
                  <a:srgbClr val="0B49CB"/>
                </a:solidFill>
                <a:latin typeface="Arial"/>
                <a:ea typeface="Arial"/>
                <a:cs typeface="Arial"/>
                <a:sym typeface="Arial"/>
              </a:rPr>
              <a:t>First Successful Ground Landing Date</a:t>
            </a:r>
            <a:endParaRPr/>
          </a:p>
        </p:txBody>
      </p:sp>
      <p:sp>
        <p:nvSpPr>
          <p:cNvPr id="648" name="Google Shape;648;p44"/>
          <p:cNvSpPr txBox="1"/>
          <p:nvPr>
            <p:ph idx="4294967295" type="body"/>
          </p:nvPr>
        </p:nvSpPr>
        <p:spPr>
          <a:xfrm>
            <a:off x="643469" y="1782981"/>
            <a:ext cx="4008384" cy="4393982"/>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90000"/>
              </a:lnSpc>
              <a:spcBef>
                <a:spcPts val="0"/>
              </a:spcBef>
              <a:spcAft>
                <a:spcPts val="1600"/>
              </a:spcAft>
              <a:buClr>
                <a:srgbClr val="000000"/>
              </a:buClr>
              <a:buSzPts val="1800"/>
              <a:buFont typeface="Arial"/>
              <a:buChar char="•"/>
            </a:pPr>
            <a:r>
              <a:rPr lang="en-US" sz="1800">
                <a:solidFill>
                  <a:srgbClr val="000000"/>
                </a:solidFill>
                <a:latin typeface="Arial"/>
                <a:ea typeface="Arial"/>
                <a:cs typeface="Arial"/>
                <a:sym typeface="Arial"/>
              </a:rPr>
              <a:t>I</a:t>
            </a:r>
            <a:r>
              <a:rPr lang="en-US" sz="1800">
                <a:solidFill>
                  <a:srgbClr val="000000"/>
                </a:solidFill>
                <a:latin typeface="Arial"/>
                <a:ea typeface="Arial"/>
                <a:cs typeface="Arial"/>
                <a:sym typeface="Arial"/>
              </a:rPr>
              <a:t> observed that the dates of the first successful landing outcome on ground pad was 22</a:t>
            </a:r>
            <a:r>
              <a:rPr baseline="30000" lang="en-US" sz="1800">
                <a:solidFill>
                  <a:srgbClr val="000000"/>
                </a:solidFill>
                <a:latin typeface="Arial"/>
                <a:ea typeface="Arial"/>
                <a:cs typeface="Arial"/>
                <a:sym typeface="Arial"/>
              </a:rPr>
              <a:t>nd</a:t>
            </a:r>
            <a:r>
              <a:rPr lang="en-US" sz="1800">
                <a:solidFill>
                  <a:srgbClr val="000000"/>
                </a:solidFill>
                <a:latin typeface="Arial"/>
                <a:ea typeface="Arial"/>
                <a:cs typeface="Arial"/>
                <a:sym typeface="Arial"/>
              </a:rPr>
              <a:t> December 2015.</a:t>
            </a:r>
            <a:endParaRPr>
              <a:solidFill>
                <a:srgbClr val="000000"/>
              </a:solidFill>
            </a:endParaRPr>
          </a:p>
        </p:txBody>
      </p:sp>
      <p:grpSp>
        <p:nvGrpSpPr>
          <p:cNvPr id="649" name="Google Shape;649;p44"/>
          <p:cNvGrpSpPr/>
          <p:nvPr/>
        </p:nvGrpSpPr>
        <p:grpSpPr>
          <a:xfrm>
            <a:off x="0" y="4601497"/>
            <a:ext cx="1014060" cy="2017580"/>
            <a:chOff x="0" y="4601497"/>
            <a:chExt cx="1014060" cy="2017580"/>
          </a:xfrm>
        </p:grpSpPr>
        <p:sp>
          <p:nvSpPr>
            <p:cNvPr id="650" name="Google Shape;650;p44"/>
            <p:cNvSpPr/>
            <p:nvPr/>
          </p:nvSpPr>
          <p:spPr>
            <a:xfrm rot="5400000">
              <a:off x="-501760" y="5103257"/>
              <a:ext cx="2017580" cy="1014060"/>
            </a:xfrm>
            <a:prstGeom prst="triangle">
              <a:avLst>
                <a:gd fmla="val 50000" name="adj"/>
              </a:avLst>
            </a:prstGeom>
            <a:solidFill>
              <a:schemeClr val="accent1">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51" name="Google Shape;651;p44"/>
            <p:cNvSpPr/>
            <p:nvPr/>
          </p:nvSpPr>
          <p:spPr>
            <a:xfrm rot="2700000">
              <a:off x="427916" y="5728708"/>
              <a:ext cx="485578" cy="485578"/>
            </a:xfrm>
            <a:prstGeom prst="rect">
              <a:avLst/>
            </a:prstGeom>
            <a:solidFill>
              <a:schemeClr val="accent1">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652" name="Google Shape;652;p44"/>
          <p:cNvGrpSpPr/>
          <p:nvPr/>
        </p:nvGrpSpPr>
        <p:grpSpPr>
          <a:xfrm>
            <a:off x="11219290" y="1"/>
            <a:ext cx="972709" cy="1935307"/>
            <a:chOff x="10918968" y="713127"/>
            <a:chExt cx="1273032" cy="2532832"/>
          </a:xfrm>
        </p:grpSpPr>
        <p:sp>
          <p:nvSpPr>
            <p:cNvPr id="653" name="Google Shape;653;p44"/>
            <p:cNvSpPr/>
            <p:nvPr/>
          </p:nvSpPr>
          <p:spPr>
            <a:xfrm rot="2700000">
              <a:off x="11052629" y="2120024"/>
              <a:ext cx="645368" cy="645368"/>
            </a:xfrm>
            <a:prstGeom prst="rect">
              <a:avLst/>
            </a:prstGeom>
            <a:solidFill>
              <a:schemeClr val="accent4">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54" name="Google Shape;654;p44"/>
            <p:cNvSpPr/>
            <p:nvPr/>
          </p:nvSpPr>
          <p:spPr>
            <a:xfrm rot="-5400000">
              <a:off x="10289068" y="1343027"/>
              <a:ext cx="2532832" cy="1273032"/>
            </a:xfrm>
            <a:prstGeom prst="triangle">
              <a:avLst>
                <a:gd fmla="val 50000" name="adj"/>
              </a:avLst>
            </a:prstGeom>
            <a:solidFill>
              <a:schemeClr val="accent4">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655" name="Google Shape;655;p44"/>
          <p:cNvSpPr txBox="1"/>
          <p:nvPr>
            <p:ph idx="12" type="sldNum"/>
          </p:nvPr>
        </p:nvSpPr>
        <p:spPr>
          <a:xfrm>
            <a:off x="8805333" y="6356350"/>
            <a:ext cx="2743200" cy="365125"/>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Clr>
                <a:srgbClr val="000000"/>
              </a:buClr>
              <a:buFont typeface="Arial"/>
              <a:buNone/>
            </a:pPr>
            <a:fld id="{00000000-1234-1234-1234-123412341234}" type="slidenum">
              <a:rPr lang="en-US" sz="1200">
                <a:solidFill>
                  <a:schemeClr val="dk2"/>
                </a:solidFill>
                <a:latin typeface="Nunito"/>
                <a:ea typeface="Nunito"/>
                <a:cs typeface="Nunito"/>
                <a:sym typeface="Nunito"/>
              </a:rPr>
              <a:t>‹#›</a:t>
            </a:fld>
            <a:endParaRPr sz="1200">
              <a:solidFill>
                <a:schemeClr val="dk2"/>
              </a:solidFill>
              <a:latin typeface="Nunito"/>
              <a:ea typeface="Nunito"/>
              <a:cs typeface="Nunito"/>
              <a:sym typeface="Nunito"/>
            </a:endParaRPr>
          </a:p>
        </p:txBody>
      </p:sp>
      <p:pic>
        <p:nvPicPr>
          <p:cNvPr id="656" name="Google Shape;656;p44" title="Screenshot 2025-11-15 at 5.16.23 PM.png"/>
          <p:cNvPicPr preferRelativeResize="0"/>
          <p:nvPr/>
        </p:nvPicPr>
        <p:blipFill>
          <a:blip r:embed="rId3">
            <a:alphaModFix/>
          </a:blip>
          <a:stretch>
            <a:fillRect/>
          </a:stretch>
        </p:blipFill>
        <p:spPr>
          <a:xfrm>
            <a:off x="4883663" y="1523625"/>
            <a:ext cx="6905301" cy="23772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60" name="Shape 660"/>
        <p:cNvGrpSpPr/>
        <p:nvPr/>
      </p:nvGrpSpPr>
      <p:grpSpPr>
        <a:xfrm>
          <a:off x="0" y="0"/>
          <a:ext cx="0" cy="0"/>
          <a:chOff x="0" y="0"/>
          <a:chExt cx="0" cy="0"/>
        </a:xfrm>
      </p:grpSpPr>
      <p:sp>
        <p:nvSpPr>
          <p:cNvPr id="661" name="Google Shape;661;p45"/>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662" name="Google Shape;662;p45"/>
          <p:cNvGrpSpPr/>
          <p:nvPr/>
        </p:nvGrpSpPr>
        <p:grpSpPr>
          <a:xfrm flipH="1">
            <a:off x="0" y="1"/>
            <a:ext cx="972709" cy="1935307"/>
            <a:chOff x="10918968" y="713127"/>
            <a:chExt cx="1273032" cy="2532832"/>
          </a:xfrm>
        </p:grpSpPr>
        <p:sp>
          <p:nvSpPr>
            <p:cNvPr id="663" name="Google Shape;663;p45"/>
            <p:cNvSpPr/>
            <p:nvPr/>
          </p:nvSpPr>
          <p:spPr>
            <a:xfrm rot="2700000">
              <a:off x="11052629" y="2120024"/>
              <a:ext cx="645368" cy="645368"/>
            </a:xfrm>
            <a:prstGeom prst="rect">
              <a:avLst/>
            </a:prstGeom>
            <a:solidFill>
              <a:schemeClr val="accent4">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64" name="Google Shape;664;p45"/>
            <p:cNvSpPr/>
            <p:nvPr/>
          </p:nvSpPr>
          <p:spPr>
            <a:xfrm rot="-5400000">
              <a:off x="10289068" y="1343027"/>
              <a:ext cx="2532832" cy="1273032"/>
            </a:xfrm>
            <a:prstGeom prst="triangle">
              <a:avLst>
                <a:gd fmla="val 50000" name="adj"/>
              </a:avLst>
            </a:prstGeom>
            <a:solidFill>
              <a:schemeClr val="accent4">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665" name="Google Shape;665;p45"/>
          <p:cNvSpPr txBox="1"/>
          <p:nvPr/>
        </p:nvSpPr>
        <p:spPr>
          <a:xfrm>
            <a:off x="643467" y="321734"/>
            <a:ext cx="10905066" cy="1135737"/>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rgbClr val="0B49CB"/>
              </a:buClr>
              <a:buSzPts val="3600"/>
              <a:buFont typeface="Arial"/>
              <a:buNone/>
            </a:pPr>
            <a:r>
              <a:rPr lang="en-US" sz="3600">
                <a:solidFill>
                  <a:srgbClr val="0B49CB"/>
                </a:solidFill>
                <a:latin typeface="Arial"/>
                <a:ea typeface="Arial"/>
                <a:cs typeface="Arial"/>
                <a:sym typeface="Arial"/>
              </a:rPr>
              <a:t>Successful Drone Ship Landing with Payload between 4000 and 6000</a:t>
            </a:r>
            <a:endParaRPr/>
          </a:p>
        </p:txBody>
      </p:sp>
      <p:sp>
        <p:nvSpPr>
          <p:cNvPr id="666" name="Google Shape;666;p45"/>
          <p:cNvSpPr txBox="1"/>
          <p:nvPr>
            <p:ph idx="4294967295" type="body"/>
          </p:nvPr>
        </p:nvSpPr>
        <p:spPr>
          <a:xfrm>
            <a:off x="643477" y="1653431"/>
            <a:ext cx="4004400" cy="4394100"/>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90000"/>
              </a:lnSpc>
              <a:spcBef>
                <a:spcPts val="0"/>
              </a:spcBef>
              <a:spcAft>
                <a:spcPts val="0"/>
              </a:spcAft>
              <a:buClr>
                <a:srgbClr val="000000"/>
              </a:buClr>
              <a:buSzPts val="2000"/>
              <a:buFont typeface="Arial"/>
              <a:buChar char="•"/>
            </a:pPr>
            <a:r>
              <a:rPr lang="en-US" sz="2000">
                <a:solidFill>
                  <a:srgbClr val="000000"/>
                </a:solidFill>
                <a:latin typeface="Arial"/>
                <a:ea typeface="Arial"/>
                <a:cs typeface="Arial"/>
                <a:sym typeface="Arial"/>
              </a:rPr>
              <a:t>I</a:t>
            </a:r>
            <a:r>
              <a:rPr lang="en-US" sz="2000">
                <a:solidFill>
                  <a:srgbClr val="000000"/>
                </a:solidFill>
                <a:latin typeface="Arial"/>
                <a:ea typeface="Arial"/>
                <a:cs typeface="Arial"/>
                <a:sym typeface="Arial"/>
              </a:rPr>
              <a:t> used the </a:t>
            </a:r>
            <a:r>
              <a:rPr b="1" lang="en-US" sz="2000">
                <a:solidFill>
                  <a:srgbClr val="000000"/>
                </a:solidFill>
                <a:latin typeface="Arial"/>
                <a:ea typeface="Arial"/>
                <a:cs typeface="Arial"/>
                <a:sym typeface="Arial"/>
              </a:rPr>
              <a:t>WHERE</a:t>
            </a:r>
            <a:r>
              <a:rPr lang="en-US" sz="2000">
                <a:solidFill>
                  <a:srgbClr val="000000"/>
                </a:solidFill>
                <a:latin typeface="Arial"/>
                <a:ea typeface="Arial"/>
                <a:cs typeface="Arial"/>
                <a:sym typeface="Arial"/>
              </a:rPr>
              <a:t> clause to filter for boosters which have successfully landed on drone ship and applied the </a:t>
            </a:r>
            <a:r>
              <a:rPr b="1" lang="en-US" sz="2000">
                <a:solidFill>
                  <a:srgbClr val="000000"/>
                </a:solidFill>
                <a:latin typeface="Arial"/>
                <a:ea typeface="Arial"/>
                <a:cs typeface="Arial"/>
                <a:sym typeface="Arial"/>
              </a:rPr>
              <a:t>AND</a:t>
            </a:r>
            <a:r>
              <a:rPr lang="en-US" sz="2000">
                <a:solidFill>
                  <a:srgbClr val="000000"/>
                </a:solidFill>
                <a:latin typeface="Arial"/>
                <a:ea typeface="Arial"/>
                <a:cs typeface="Arial"/>
                <a:sym typeface="Arial"/>
              </a:rPr>
              <a:t> condition to determine successful landing with payload mass greater than 4000 but less than 6000</a:t>
            </a:r>
            <a:endParaRPr>
              <a:solidFill>
                <a:srgbClr val="000000"/>
              </a:solidFill>
            </a:endParaRPr>
          </a:p>
          <a:p>
            <a:pPr indent="-101600" lvl="0" marL="228600" marR="0" rtl="0" algn="l">
              <a:lnSpc>
                <a:spcPct val="90000"/>
              </a:lnSpc>
              <a:spcBef>
                <a:spcPts val="1400"/>
              </a:spcBef>
              <a:spcAft>
                <a:spcPts val="1600"/>
              </a:spcAft>
              <a:buClr>
                <a:schemeClr val="dk1"/>
              </a:buClr>
              <a:buSzPts val="2000"/>
              <a:buFont typeface="Arial"/>
              <a:buNone/>
            </a:pPr>
            <a:r>
              <a:t/>
            </a:r>
            <a:endParaRPr sz="2000">
              <a:solidFill>
                <a:schemeClr val="dk1"/>
              </a:solidFill>
              <a:latin typeface="Calibri"/>
              <a:ea typeface="Calibri"/>
              <a:cs typeface="Calibri"/>
              <a:sym typeface="Calibri"/>
            </a:endParaRPr>
          </a:p>
        </p:txBody>
      </p:sp>
      <p:sp>
        <p:nvSpPr>
          <p:cNvPr id="667" name="Google Shape;667;p45"/>
          <p:cNvSpPr txBox="1"/>
          <p:nvPr>
            <p:ph idx="12" type="sldNum"/>
          </p:nvPr>
        </p:nvSpPr>
        <p:spPr>
          <a:xfrm>
            <a:off x="8805332" y="6356350"/>
            <a:ext cx="2743200" cy="365125"/>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Clr>
                <a:srgbClr val="000000"/>
              </a:buClr>
              <a:buFont typeface="Arial"/>
              <a:buNone/>
            </a:pPr>
            <a:fld id="{00000000-1234-1234-1234-123412341234}" type="slidenum">
              <a:rPr lang="en-US" sz="1200">
                <a:solidFill>
                  <a:schemeClr val="dk2"/>
                </a:solidFill>
                <a:latin typeface="Nunito"/>
                <a:ea typeface="Nunito"/>
                <a:cs typeface="Nunito"/>
                <a:sym typeface="Nunito"/>
              </a:rPr>
              <a:t>‹#›</a:t>
            </a:fld>
            <a:endParaRPr sz="1200">
              <a:solidFill>
                <a:schemeClr val="dk2"/>
              </a:solidFill>
              <a:latin typeface="Nunito"/>
              <a:ea typeface="Nunito"/>
              <a:cs typeface="Nunito"/>
              <a:sym typeface="Nunito"/>
            </a:endParaRPr>
          </a:p>
        </p:txBody>
      </p:sp>
      <p:grpSp>
        <p:nvGrpSpPr>
          <p:cNvPr id="668" name="Google Shape;668;p45"/>
          <p:cNvGrpSpPr/>
          <p:nvPr/>
        </p:nvGrpSpPr>
        <p:grpSpPr>
          <a:xfrm>
            <a:off x="11177940" y="4601497"/>
            <a:ext cx="1014060" cy="2017580"/>
            <a:chOff x="11177940" y="4601497"/>
            <a:chExt cx="1014060" cy="2017580"/>
          </a:xfrm>
        </p:grpSpPr>
        <p:sp>
          <p:nvSpPr>
            <p:cNvPr id="669" name="Google Shape;669;p45"/>
            <p:cNvSpPr/>
            <p:nvPr/>
          </p:nvSpPr>
          <p:spPr>
            <a:xfrm flipH="1" rot="-5400000">
              <a:off x="10676180" y="5103257"/>
              <a:ext cx="2017580" cy="1014060"/>
            </a:xfrm>
            <a:prstGeom prst="triangle">
              <a:avLst>
                <a:gd fmla="val 50000" name="adj"/>
              </a:avLst>
            </a:prstGeom>
            <a:solidFill>
              <a:schemeClr val="accent1">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70" name="Google Shape;670;p45"/>
            <p:cNvSpPr/>
            <p:nvPr/>
          </p:nvSpPr>
          <p:spPr>
            <a:xfrm rot="2700000">
              <a:off x="11278506" y="5728708"/>
              <a:ext cx="485578" cy="485578"/>
            </a:xfrm>
            <a:prstGeom prst="rect">
              <a:avLst/>
            </a:prstGeom>
            <a:solidFill>
              <a:schemeClr val="accent1">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pic>
        <p:nvPicPr>
          <p:cNvPr id="671" name="Google Shape;671;p45" title="Screenshot 2025-11-15 at 5.18.21 PM.png"/>
          <p:cNvPicPr preferRelativeResize="0"/>
          <p:nvPr/>
        </p:nvPicPr>
        <p:blipFill>
          <a:blip r:embed="rId3">
            <a:alphaModFix/>
          </a:blip>
          <a:stretch>
            <a:fillRect/>
          </a:stretch>
        </p:blipFill>
        <p:spPr>
          <a:xfrm>
            <a:off x="4815700" y="1553150"/>
            <a:ext cx="7074575" cy="2415350"/>
          </a:xfrm>
          <a:prstGeom prst="rect">
            <a:avLst/>
          </a:prstGeom>
          <a:solidFill>
            <a:schemeClr val="lt1"/>
          </a:solid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04" name="Shape 404"/>
        <p:cNvGrpSpPr/>
        <p:nvPr/>
      </p:nvGrpSpPr>
      <p:grpSpPr>
        <a:xfrm>
          <a:off x="0" y="0"/>
          <a:ext cx="0" cy="0"/>
          <a:chOff x="0" y="0"/>
          <a:chExt cx="0" cy="0"/>
        </a:xfrm>
      </p:grpSpPr>
      <p:sp>
        <p:nvSpPr>
          <p:cNvPr id="405" name="Google Shape;405;p19"/>
          <p:cNvSpPr txBox="1"/>
          <p:nvPr>
            <p:ph idx="12" type="sldNum"/>
          </p:nvPr>
        </p:nvSpPr>
        <p:spPr>
          <a:xfrm>
            <a:off x="8714772" y="6332572"/>
            <a:ext cx="2743200" cy="401638"/>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Clr>
                <a:srgbClr val="000000"/>
              </a:buClr>
              <a:buFont typeface="Arial"/>
              <a:buNone/>
            </a:pPr>
            <a:fld id="{00000000-1234-1234-1234-123412341234}" type="slidenum">
              <a:rPr lang="en-US" sz="1200">
                <a:solidFill>
                  <a:schemeClr val="dk2"/>
                </a:solidFill>
                <a:latin typeface="Nunito"/>
                <a:ea typeface="Nunito"/>
                <a:cs typeface="Nunito"/>
                <a:sym typeface="Nunito"/>
              </a:rPr>
              <a:t>‹#›</a:t>
            </a:fld>
            <a:endParaRPr sz="1200">
              <a:solidFill>
                <a:schemeClr val="dk2"/>
              </a:solidFill>
              <a:latin typeface="Nunito"/>
              <a:ea typeface="Nunito"/>
              <a:cs typeface="Nunito"/>
              <a:sym typeface="Nunito"/>
            </a:endParaRPr>
          </a:p>
        </p:txBody>
      </p:sp>
      <p:sp>
        <p:nvSpPr>
          <p:cNvPr id="406" name="Google Shape;406;p19"/>
          <p:cNvSpPr txBox="1"/>
          <p:nvPr/>
        </p:nvSpPr>
        <p:spPr>
          <a:xfrm>
            <a:off x="770011" y="1502559"/>
            <a:ext cx="10687961" cy="4816791"/>
          </a:xfrm>
          <a:prstGeom prst="rect">
            <a:avLst/>
          </a:prstGeom>
          <a:noFill/>
          <a:ln>
            <a:noFill/>
          </a:ln>
        </p:spPr>
        <p:txBody>
          <a:bodyPr anchorCtr="0" anchor="t" bIns="45700" lIns="91425" spcFirstLastPara="1" rIns="91425" wrap="square" tIns="45700">
            <a:normAutofit fontScale="92500" lnSpcReduction="20000"/>
          </a:bodyPr>
          <a:lstStyle/>
          <a:p>
            <a:pPr indent="-228600" lvl="0" marL="228600" marR="0" rtl="0" algn="l">
              <a:lnSpc>
                <a:spcPct val="100000"/>
              </a:lnSpc>
              <a:spcBef>
                <a:spcPts val="0"/>
              </a:spcBef>
              <a:spcAft>
                <a:spcPts val="0"/>
              </a:spcAft>
              <a:buClr>
                <a:srgbClr val="292929"/>
              </a:buClr>
              <a:buSzPct val="100000"/>
              <a:buFont typeface="Arial"/>
              <a:buChar char="•"/>
            </a:pPr>
            <a:r>
              <a:rPr lang="en-US" sz="2200">
                <a:solidFill>
                  <a:srgbClr val="292929"/>
                </a:solidFill>
                <a:latin typeface="Arial"/>
                <a:ea typeface="Arial"/>
                <a:cs typeface="Arial"/>
                <a:sym typeface="Arial"/>
              </a:rPr>
              <a:t>Summary of methodologies</a:t>
            </a:r>
            <a:endParaRPr/>
          </a:p>
          <a:p>
            <a:pPr indent="-228600" lvl="1" marL="685800" marR="0" rtl="0" algn="l">
              <a:lnSpc>
                <a:spcPct val="100000"/>
              </a:lnSpc>
              <a:spcBef>
                <a:spcPts val="1400"/>
              </a:spcBef>
              <a:spcAft>
                <a:spcPts val="0"/>
              </a:spcAft>
              <a:buClr>
                <a:srgbClr val="292929"/>
              </a:buClr>
              <a:buSzPct val="100000"/>
              <a:buFont typeface="Arial"/>
              <a:buChar char="-"/>
            </a:pPr>
            <a:r>
              <a:rPr b="0" i="0" lang="en-US" sz="1800" u="none" cap="none" strike="noStrike">
                <a:solidFill>
                  <a:srgbClr val="292929"/>
                </a:solidFill>
                <a:latin typeface="Arial"/>
                <a:ea typeface="Arial"/>
                <a:cs typeface="Arial"/>
                <a:sym typeface="Arial"/>
              </a:rPr>
              <a:t>Data Collection through API</a:t>
            </a:r>
            <a:endParaRPr/>
          </a:p>
          <a:p>
            <a:pPr indent="-228600" lvl="1" marL="685800" marR="0" rtl="0" algn="l">
              <a:lnSpc>
                <a:spcPct val="100000"/>
              </a:lnSpc>
              <a:spcBef>
                <a:spcPts val="1400"/>
              </a:spcBef>
              <a:spcAft>
                <a:spcPts val="0"/>
              </a:spcAft>
              <a:buClr>
                <a:srgbClr val="292929"/>
              </a:buClr>
              <a:buSzPct val="100000"/>
              <a:buFont typeface="Arial"/>
              <a:buChar char="-"/>
            </a:pPr>
            <a:r>
              <a:rPr b="0" i="0" lang="en-US" sz="1800" u="none" cap="none" strike="noStrike">
                <a:solidFill>
                  <a:srgbClr val="292929"/>
                </a:solidFill>
                <a:latin typeface="Arial"/>
                <a:ea typeface="Arial"/>
                <a:cs typeface="Arial"/>
                <a:sym typeface="Arial"/>
              </a:rPr>
              <a:t>Data Collection with Web Scraping</a:t>
            </a:r>
            <a:endParaRPr/>
          </a:p>
          <a:p>
            <a:pPr indent="-228600" lvl="1" marL="685800" marR="0" rtl="0" algn="l">
              <a:lnSpc>
                <a:spcPct val="100000"/>
              </a:lnSpc>
              <a:spcBef>
                <a:spcPts val="1400"/>
              </a:spcBef>
              <a:spcAft>
                <a:spcPts val="0"/>
              </a:spcAft>
              <a:buClr>
                <a:srgbClr val="292929"/>
              </a:buClr>
              <a:buSzPct val="100000"/>
              <a:buFont typeface="Arial"/>
              <a:buChar char="-"/>
            </a:pPr>
            <a:r>
              <a:rPr b="0" i="0" lang="en-US" sz="1800" u="none" cap="none" strike="noStrike">
                <a:solidFill>
                  <a:srgbClr val="292929"/>
                </a:solidFill>
                <a:latin typeface="Arial"/>
                <a:ea typeface="Arial"/>
                <a:cs typeface="Arial"/>
                <a:sym typeface="Arial"/>
              </a:rPr>
              <a:t>Data Wrangling</a:t>
            </a:r>
            <a:endParaRPr/>
          </a:p>
          <a:p>
            <a:pPr indent="-228600" lvl="1" marL="685800" marR="0" rtl="0" algn="l">
              <a:lnSpc>
                <a:spcPct val="100000"/>
              </a:lnSpc>
              <a:spcBef>
                <a:spcPts val="1400"/>
              </a:spcBef>
              <a:spcAft>
                <a:spcPts val="0"/>
              </a:spcAft>
              <a:buClr>
                <a:srgbClr val="292929"/>
              </a:buClr>
              <a:buSzPct val="100000"/>
              <a:buFont typeface="Arial"/>
              <a:buChar char="-"/>
            </a:pPr>
            <a:r>
              <a:rPr b="0" i="0" lang="en-US" sz="1800" u="none" cap="none" strike="noStrike">
                <a:solidFill>
                  <a:srgbClr val="292929"/>
                </a:solidFill>
                <a:latin typeface="Arial"/>
                <a:ea typeface="Arial"/>
                <a:cs typeface="Arial"/>
                <a:sym typeface="Arial"/>
              </a:rPr>
              <a:t>Exploratory Data Analysis with SQL</a:t>
            </a:r>
            <a:endParaRPr/>
          </a:p>
          <a:p>
            <a:pPr indent="-228600" lvl="1" marL="685800" marR="0" rtl="0" algn="l">
              <a:lnSpc>
                <a:spcPct val="100000"/>
              </a:lnSpc>
              <a:spcBef>
                <a:spcPts val="1400"/>
              </a:spcBef>
              <a:spcAft>
                <a:spcPts val="0"/>
              </a:spcAft>
              <a:buClr>
                <a:srgbClr val="292929"/>
              </a:buClr>
              <a:buSzPct val="100000"/>
              <a:buFont typeface="Arial"/>
              <a:buChar char="-"/>
            </a:pPr>
            <a:r>
              <a:rPr b="0" i="0" lang="en-US" sz="1800" u="none" cap="none" strike="noStrike">
                <a:solidFill>
                  <a:srgbClr val="292929"/>
                </a:solidFill>
                <a:latin typeface="Arial"/>
                <a:ea typeface="Arial"/>
                <a:cs typeface="Arial"/>
                <a:sym typeface="Arial"/>
              </a:rPr>
              <a:t>Exploratory Data Analysis with Data Visualization</a:t>
            </a:r>
            <a:endParaRPr/>
          </a:p>
          <a:p>
            <a:pPr indent="-228600" lvl="1" marL="685800" marR="0" rtl="0" algn="l">
              <a:lnSpc>
                <a:spcPct val="100000"/>
              </a:lnSpc>
              <a:spcBef>
                <a:spcPts val="1400"/>
              </a:spcBef>
              <a:spcAft>
                <a:spcPts val="0"/>
              </a:spcAft>
              <a:buClr>
                <a:srgbClr val="292929"/>
              </a:buClr>
              <a:buSzPct val="100000"/>
              <a:buFont typeface="Arial"/>
              <a:buChar char="-"/>
            </a:pPr>
            <a:r>
              <a:rPr b="0" i="0" lang="en-US" sz="1800" u="none" cap="none" strike="noStrike">
                <a:solidFill>
                  <a:srgbClr val="292929"/>
                </a:solidFill>
                <a:latin typeface="Arial"/>
                <a:ea typeface="Arial"/>
                <a:cs typeface="Arial"/>
                <a:sym typeface="Arial"/>
              </a:rPr>
              <a:t>Interactive Visual Analytics with Folium</a:t>
            </a:r>
            <a:endParaRPr/>
          </a:p>
          <a:p>
            <a:pPr indent="-228600" lvl="1" marL="685800" marR="0" rtl="0" algn="l">
              <a:lnSpc>
                <a:spcPct val="100000"/>
              </a:lnSpc>
              <a:spcBef>
                <a:spcPts val="1400"/>
              </a:spcBef>
              <a:spcAft>
                <a:spcPts val="0"/>
              </a:spcAft>
              <a:buClr>
                <a:srgbClr val="292929"/>
              </a:buClr>
              <a:buSzPct val="100000"/>
              <a:buFont typeface="Arial"/>
              <a:buChar char="-"/>
            </a:pPr>
            <a:r>
              <a:rPr b="0" i="0" lang="en-US" sz="1800" u="none" cap="none" strike="noStrike">
                <a:solidFill>
                  <a:srgbClr val="292929"/>
                </a:solidFill>
                <a:latin typeface="Arial"/>
                <a:ea typeface="Arial"/>
                <a:cs typeface="Arial"/>
                <a:sym typeface="Arial"/>
              </a:rPr>
              <a:t>Machine Learning Prediction</a:t>
            </a:r>
            <a:endParaRPr/>
          </a:p>
          <a:p>
            <a:pPr indent="-228600" lvl="0" marL="228600" marR="0" rtl="0" algn="l">
              <a:lnSpc>
                <a:spcPct val="100000"/>
              </a:lnSpc>
              <a:spcBef>
                <a:spcPts val="1400"/>
              </a:spcBef>
              <a:spcAft>
                <a:spcPts val="0"/>
              </a:spcAft>
              <a:buClr>
                <a:srgbClr val="292929"/>
              </a:buClr>
              <a:buSzPct val="100000"/>
              <a:buFont typeface="Arial"/>
              <a:buChar char="•"/>
            </a:pPr>
            <a:r>
              <a:rPr lang="en-US" sz="2200">
                <a:solidFill>
                  <a:srgbClr val="292929"/>
                </a:solidFill>
                <a:latin typeface="Arial"/>
                <a:ea typeface="Arial"/>
                <a:cs typeface="Arial"/>
                <a:sym typeface="Arial"/>
              </a:rPr>
              <a:t>Summary of all results</a:t>
            </a:r>
            <a:endParaRPr sz="1800">
              <a:solidFill>
                <a:srgbClr val="292929"/>
              </a:solidFill>
              <a:latin typeface="Arial"/>
              <a:ea typeface="Arial"/>
              <a:cs typeface="Arial"/>
              <a:sym typeface="Arial"/>
            </a:endParaRPr>
          </a:p>
          <a:p>
            <a:pPr indent="-228600" lvl="1" marL="685800" marR="0" rtl="0" algn="l">
              <a:lnSpc>
                <a:spcPct val="100000"/>
              </a:lnSpc>
              <a:spcBef>
                <a:spcPts val="1400"/>
              </a:spcBef>
              <a:spcAft>
                <a:spcPts val="0"/>
              </a:spcAft>
              <a:buClr>
                <a:srgbClr val="292929"/>
              </a:buClr>
              <a:buSzPct val="100000"/>
              <a:buFont typeface="Arial"/>
              <a:buChar char="-"/>
            </a:pPr>
            <a:r>
              <a:rPr b="0" i="0" lang="en-US" sz="1800" u="none" cap="none" strike="noStrike">
                <a:solidFill>
                  <a:srgbClr val="292929"/>
                </a:solidFill>
                <a:latin typeface="Arial"/>
                <a:ea typeface="Arial"/>
                <a:cs typeface="Arial"/>
                <a:sym typeface="Arial"/>
              </a:rPr>
              <a:t>Exploratory Data Analysis result</a:t>
            </a:r>
            <a:endParaRPr/>
          </a:p>
          <a:p>
            <a:pPr indent="-228600" lvl="1" marL="685800" marR="0" rtl="0" algn="l">
              <a:lnSpc>
                <a:spcPct val="100000"/>
              </a:lnSpc>
              <a:spcBef>
                <a:spcPts val="1400"/>
              </a:spcBef>
              <a:spcAft>
                <a:spcPts val="0"/>
              </a:spcAft>
              <a:buClr>
                <a:srgbClr val="292929"/>
              </a:buClr>
              <a:buSzPct val="100000"/>
              <a:buFont typeface="Arial"/>
              <a:buChar char="-"/>
            </a:pPr>
            <a:r>
              <a:rPr b="0" i="0" lang="en-US" sz="1800" u="none" cap="none" strike="noStrike">
                <a:solidFill>
                  <a:srgbClr val="292929"/>
                </a:solidFill>
                <a:latin typeface="Arial"/>
                <a:ea typeface="Arial"/>
                <a:cs typeface="Arial"/>
                <a:sym typeface="Arial"/>
              </a:rPr>
              <a:t>Interactive analytics in screenshots</a:t>
            </a:r>
            <a:endParaRPr/>
          </a:p>
          <a:p>
            <a:pPr indent="-228600" lvl="1" marL="685800" marR="0" rtl="0" algn="l">
              <a:lnSpc>
                <a:spcPct val="100000"/>
              </a:lnSpc>
              <a:spcBef>
                <a:spcPts val="1400"/>
              </a:spcBef>
              <a:spcAft>
                <a:spcPts val="0"/>
              </a:spcAft>
              <a:buClr>
                <a:srgbClr val="292929"/>
              </a:buClr>
              <a:buSzPct val="100000"/>
              <a:buFont typeface="Arial"/>
              <a:buChar char="-"/>
            </a:pPr>
            <a:r>
              <a:rPr b="0" i="0" lang="en-US" sz="1800" u="none" cap="none" strike="noStrike">
                <a:solidFill>
                  <a:srgbClr val="292929"/>
                </a:solidFill>
                <a:latin typeface="Arial"/>
                <a:ea typeface="Arial"/>
                <a:cs typeface="Arial"/>
                <a:sym typeface="Arial"/>
              </a:rPr>
              <a:t>Predictive Analytics result</a:t>
            </a:r>
            <a:endParaRPr/>
          </a:p>
          <a:p>
            <a:pPr indent="-99377" lvl="0" marL="228600" marR="0" rtl="0" algn="l">
              <a:lnSpc>
                <a:spcPct val="100000"/>
              </a:lnSpc>
              <a:spcBef>
                <a:spcPts val="1400"/>
              </a:spcBef>
              <a:spcAft>
                <a:spcPts val="0"/>
              </a:spcAft>
              <a:buClr>
                <a:srgbClr val="0070C0"/>
              </a:buClr>
              <a:buSzPct val="100000"/>
              <a:buFont typeface="Arial"/>
              <a:buNone/>
            </a:pPr>
            <a:r>
              <a:t/>
            </a:r>
            <a:endParaRPr sz="2200">
              <a:solidFill>
                <a:srgbClr val="292929"/>
              </a:solidFill>
              <a:latin typeface="Arial"/>
              <a:ea typeface="Arial"/>
              <a:cs typeface="Arial"/>
              <a:sym typeface="Arial"/>
            </a:endParaRPr>
          </a:p>
        </p:txBody>
      </p:sp>
      <p:sp>
        <p:nvSpPr>
          <p:cNvPr id="407" name="Google Shape;407;p19"/>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ctr">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Executive Summary</a:t>
            </a:r>
            <a:endParaRPr sz="4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5" name="Shape 675"/>
        <p:cNvGrpSpPr/>
        <p:nvPr/>
      </p:nvGrpSpPr>
      <p:grpSpPr>
        <a:xfrm>
          <a:off x="0" y="0"/>
          <a:ext cx="0" cy="0"/>
          <a:chOff x="0" y="0"/>
          <a:chExt cx="0" cy="0"/>
        </a:xfrm>
      </p:grpSpPr>
      <p:sp>
        <p:nvSpPr>
          <p:cNvPr id="676" name="Google Shape;676;p46"/>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677" name="Google Shape;677;p46"/>
          <p:cNvGrpSpPr/>
          <p:nvPr/>
        </p:nvGrpSpPr>
        <p:grpSpPr>
          <a:xfrm flipH="1">
            <a:off x="0" y="1"/>
            <a:ext cx="972709" cy="1935307"/>
            <a:chOff x="10918968" y="713127"/>
            <a:chExt cx="1273032" cy="2532832"/>
          </a:xfrm>
        </p:grpSpPr>
        <p:sp>
          <p:nvSpPr>
            <p:cNvPr id="678" name="Google Shape;678;p46"/>
            <p:cNvSpPr/>
            <p:nvPr/>
          </p:nvSpPr>
          <p:spPr>
            <a:xfrm rot="2700000">
              <a:off x="11052629" y="2120024"/>
              <a:ext cx="645368" cy="645368"/>
            </a:xfrm>
            <a:prstGeom prst="rect">
              <a:avLst/>
            </a:prstGeom>
            <a:solidFill>
              <a:schemeClr val="accent4">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79" name="Google Shape;679;p46"/>
            <p:cNvSpPr/>
            <p:nvPr/>
          </p:nvSpPr>
          <p:spPr>
            <a:xfrm rot="-5400000">
              <a:off x="10289068" y="1343027"/>
              <a:ext cx="2532832" cy="1273032"/>
            </a:xfrm>
            <a:prstGeom prst="triangle">
              <a:avLst>
                <a:gd fmla="val 50000" name="adj"/>
              </a:avLst>
            </a:prstGeom>
            <a:solidFill>
              <a:schemeClr val="accent4">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680" name="Google Shape;680;p46"/>
          <p:cNvSpPr txBox="1"/>
          <p:nvPr/>
        </p:nvSpPr>
        <p:spPr>
          <a:xfrm>
            <a:off x="643467" y="321734"/>
            <a:ext cx="10905066" cy="1135737"/>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rgbClr val="0B49CB"/>
              </a:buClr>
              <a:buSzPts val="3600"/>
              <a:buFont typeface="Arial"/>
              <a:buNone/>
            </a:pPr>
            <a:r>
              <a:rPr lang="en-US" sz="3600">
                <a:solidFill>
                  <a:srgbClr val="0B49CB"/>
                </a:solidFill>
                <a:latin typeface="Arial"/>
                <a:ea typeface="Arial"/>
                <a:cs typeface="Arial"/>
                <a:sym typeface="Arial"/>
              </a:rPr>
              <a:t>Total Number of Successful and Failure Mission Outcomes</a:t>
            </a:r>
            <a:endParaRPr/>
          </a:p>
        </p:txBody>
      </p:sp>
      <p:sp>
        <p:nvSpPr>
          <p:cNvPr id="681" name="Google Shape;681;p46"/>
          <p:cNvSpPr txBox="1"/>
          <p:nvPr>
            <p:ph idx="4294967295" type="body"/>
          </p:nvPr>
        </p:nvSpPr>
        <p:spPr>
          <a:xfrm>
            <a:off x="643477" y="1577106"/>
            <a:ext cx="4004400" cy="4394100"/>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90000"/>
              </a:lnSpc>
              <a:spcBef>
                <a:spcPts val="0"/>
              </a:spcBef>
              <a:spcAft>
                <a:spcPts val="0"/>
              </a:spcAft>
              <a:buClr>
                <a:srgbClr val="000000"/>
              </a:buClr>
              <a:buSzPts val="2000"/>
              <a:buFont typeface="Arial"/>
              <a:buChar char="•"/>
            </a:pPr>
            <a:r>
              <a:rPr lang="en-US" sz="2000">
                <a:solidFill>
                  <a:srgbClr val="000000"/>
                </a:solidFill>
                <a:latin typeface="Arial"/>
                <a:ea typeface="Arial"/>
                <a:cs typeface="Arial"/>
                <a:sym typeface="Arial"/>
              </a:rPr>
              <a:t>I used</a:t>
            </a:r>
            <a:r>
              <a:rPr lang="en-US" sz="2000">
                <a:solidFill>
                  <a:srgbClr val="000000"/>
                </a:solidFill>
                <a:latin typeface="Arial"/>
                <a:ea typeface="Arial"/>
                <a:cs typeface="Arial"/>
                <a:sym typeface="Arial"/>
              </a:rPr>
              <a:t> mission_outcome and counted all the records and grouped the mission outcome to get </a:t>
            </a:r>
            <a:r>
              <a:rPr lang="en-US" sz="2000">
                <a:solidFill>
                  <a:srgbClr val="000000"/>
                </a:solidFill>
                <a:latin typeface="Arial"/>
                <a:ea typeface="Arial"/>
                <a:cs typeface="Arial"/>
                <a:sym typeface="Arial"/>
              </a:rPr>
              <a:t>the</a:t>
            </a:r>
            <a:r>
              <a:rPr lang="en-US" sz="2000">
                <a:solidFill>
                  <a:srgbClr val="000000"/>
                </a:solidFill>
                <a:latin typeface="Arial"/>
                <a:ea typeface="Arial"/>
                <a:cs typeface="Arial"/>
                <a:sym typeface="Arial"/>
              </a:rPr>
              <a:t> total records of success and failure counts. </a:t>
            </a:r>
            <a:endParaRPr>
              <a:solidFill>
                <a:srgbClr val="000000"/>
              </a:solidFill>
            </a:endParaRPr>
          </a:p>
          <a:p>
            <a:pPr indent="-101600" lvl="0" marL="228600" marR="0" rtl="0" algn="l">
              <a:lnSpc>
                <a:spcPct val="90000"/>
              </a:lnSpc>
              <a:spcBef>
                <a:spcPts val="1400"/>
              </a:spcBef>
              <a:spcAft>
                <a:spcPts val="1600"/>
              </a:spcAft>
              <a:buClr>
                <a:schemeClr val="dk1"/>
              </a:buClr>
              <a:buSzPts val="2000"/>
              <a:buFont typeface="Arial"/>
              <a:buNone/>
            </a:pPr>
            <a:r>
              <a:t/>
            </a:r>
            <a:endParaRPr sz="2000">
              <a:solidFill>
                <a:srgbClr val="000000"/>
              </a:solidFill>
              <a:latin typeface="Calibri"/>
              <a:ea typeface="Calibri"/>
              <a:cs typeface="Calibri"/>
              <a:sym typeface="Calibri"/>
            </a:endParaRPr>
          </a:p>
        </p:txBody>
      </p:sp>
      <p:sp>
        <p:nvSpPr>
          <p:cNvPr id="682" name="Google Shape;682;p46"/>
          <p:cNvSpPr txBox="1"/>
          <p:nvPr>
            <p:ph idx="12" type="sldNum"/>
          </p:nvPr>
        </p:nvSpPr>
        <p:spPr>
          <a:xfrm>
            <a:off x="8805332" y="6356350"/>
            <a:ext cx="2743200" cy="365125"/>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Clr>
                <a:srgbClr val="000000"/>
              </a:buClr>
              <a:buFont typeface="Arial"/>
              <a:buNone/>
            </a:pPr>
            <a:fld id="{00000000-1234-1234-1234-123412341234}" type="slidenum">
              <a:rPr lang="en-US" sz="1200">
                <a:solidFill>
                  <a:schemeClr val="dk2"/>
                </a:solidFill>
                <a:latin typeface="Nunito"/>
                <a:ea typeface="Nunito"/>
                <a:cs typeface="Nunito"/>
                <a:sym typeface="Nunito"/>
              </a:rPr>
              <a:t>‹#›</a:t>
            </a:fld>
            <a:endParaRPr sz="1200">
              <a:solidFill>
                <a:schemeClr val="dk2"/>
              </a:solidFill>
              <a:latin typeface="Nunito"/>
              <a:ea typeface="Nunito"/>
              <a:cs typeface="Nunito"/>
              <a:sym typeface="Nunito"/>
            </a:endParaRPr>
          </a:p>
        </p:txBody>
      </p:sp>
      <p:grpSp>
        <p:nvGrpSpPr>
          <p:cNvPr id="683" name="Google Shape;683;p46"/>
          <p:cNvGrpSpPr/>
          <p:nvPr/>
        </p:nvGrpSpPr>
        <p:grpSpPr>
          <a:xfrm>
            <a:off x="11177940" y="4601497"/>
            <a:ext cx="1014060" cy="2017580"/>
            <a:chOff x="11177940" y="4601497"/>
            <a:chExt cx="1014060" cy="2017580"/>
          </a:xfrm>
        </p:grpSpPr>
        <p:sp>
          <p:nvSpPr>
            <p:cNvPr id="684" name="Google Shape;684;p46"/>
            <p:cNvSpPr/>
            <p:nvPr/>
          </p:nvSpPr>
          <p:spPr>
            <a:xfrm flipH="1" rot="-5400000">
              <a:off x="10676180" y="5103257"/>
              <a:ext cx="2017580" cy="1014060"/>
            </a:xfrm>
            <a:prstGeom prst="triangle">
              <a:avLst>
                <a:gd fmla="val 50000" name="adj"/>
              </a:avLst>
            </a:prstGeom>
            <a:solidFill>
              <a:schemeClr val="accent1">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85" name="Google Shape;685;p46"/>
            <p:cNvSpPr/>
            <p:nvPr/>
          </p:nvSpPr>
          <p:spPr>
            <a:xfrm rot="2700000">
              <a:off x="11278506" y="5728708"/>
              <a:ext cx="485578" cy="485578"/>
            </a:xfrm>
            <a:prstGeom prst="rect">
              <a:avLst/>
            </a:prstGeom>
            <a:solidFill>
              <a:schemeClr val="accent1">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pic>
        <p:nvPicPr>
          <p:cNvPr id="686" name="Google Shape;686;p46" title="Screenshot 2025-11-15 at 5.20.57 PM.png"/>
          <p:cNvPicPr preferRelativeResize="0"/>
          <p:nvPr/>
        </p:nvPicPr>
        <p:blipFill>
          <a:blip r:embed="rId3">
            <a:alphaModFix/>
          </a:blip>
          <a:stretch>
            <a:fillRect/>
          </a:stretch>
        </p:blipFill>
        <p:spPr>
          <a:xfrm>
            <a:off x="5246550" y="1652649"/>
            <a:ext cx="6128851" cy="27536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90" name="Shape 690"/>
        <p:cNvGrpSpPr/>
        <p:nvPr/>
      </p:nvGrpSpPr>
      <p:grpSpPr>
        <a:xfrm>
          <a:off x="0" y="0"/>
          <a:ext cx="0" cy="0"/>
          <a:chOff x="0" y="0"/>
          <a:chExt cx="0" cy="0"/>
        </a:xfrm>
      </p:grpSpPr>
      <p:sp>
        <p:nvSpPr>
          <p:cNvPr id="691" name="Google Shape;691;p47"/>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692" name="Google Shape;692;p47"/>
          <p:cNvGrpSpPr/>
          <p:nvPr/>
        </p:nvGrpSpPr>
        <p:grpSpPr>
          <a:xfrm flipH="1">
            <a:off x="-40" y="-43"/>
            <a:ext cx="972623" cy="1935389"/>
            <a:chOff x="10918968" y="713059"/>
            <a:chExt cx="1272900" cy="2532900"/>
          </a:xfrm>
        </p:grpSpPr>
        <p:sp>
          <p:nvSpPr>
            <p:cNvPr id="693" name="Google Shape;693;p47"/>
            <p:cNvSpPr/>
            <p:nvPr/>
          </p:nvSpPr>
          <p:spPr>
            <a:xfrm rot="2700000">
              <a:off x="11052660" y="2120011"/>
              <a:ext cx="645306" cy="645306"/>
            </a:xfrm>
            <a:prstGeom prst="rect">
              <a:avLst/>
            </a:prstGeom>
            <a:solidFill>
              <a:schemeClr val="accent4">
                <a:alpha val="2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94" name="Google Shape;694;p47"/>
            <p:cNvSpPr/>
            <p:nvPr/>
          </p:nvSpPr>
          <p:spPr>
            <a:xfrm rot="-5400000">
              <a:off x="10288968" y="1343059"/>
              <a:ext cx="2532900" cy="1272900"/>
            </a:xfrm>
            <a:prstGeom prst="triangle">
              <a:avLst>
                <a:gd fmla="val 50000" name="adj"/>
              </a:avLst>
            </a:prstGeom>
            <a:solidFill>
              <a:schemeClr val="accent4">
                <a:alpha val="2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695" name="Google Shape;695;p47"/>
          <p:cNvSpPr txBox="1"/>
          <p:nvPr>
            <p:ph idx="12" type="sldNum"/>
          </p:nvPr>
        </p:nvSpPr>
        <p:spPr>
          <a:xfrm>
            <a:off x="8805332" y="6356350"/>
            <a:ext cx="2743200" cy="365100"/>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sz="1200">
                <a:solidFill>
                  <a:schemeClr val="dk2"/>
                </a:solidFill>
                <a:latin typeface="Nunito"/>
                <a:ea typeface="Nunito"/>
                <a:cs typeface="Nunito"/>
                <a:sym typeface="Nunito"/>
              </a:rPr>
              <a:t>‹#›</a:t>
            </a:fld>
            <a:endParaRPr sz="1200">
              <a:solidFill>
                <a:schemeClr val="dk2"/>
              </a:solidFill>
              <a:latin typeface="Nunito"/>
              <a:ea typeface="Nunito"/>
              <a:cs typeface="Nunito"/>
              <a:sym typeface="Nunito"/>
            </a:endParaRPr>
          </a:p>
        </p:txBody>
      </p:sp>
      <p:grpSp>
        <p:nvGrpSpPr>
          <p:cNvPr id="696" name="Google Shape;696;p47"/>
          <p:cNvGrpSpPr/>
          <p:nvPr/>
        </p:nvGrpSpPr>
        <p:grpSpPr>
          <a:xfrm>
            <a:off x="11177795" y="4601497"/>
            <a:ext cx="1014145" cy="2017500"/>
            <a:chOff x="11177795" y="4601497"/>
            <a:chExt cx="1014145" cy="2017500"/>
          </a:xfrm>
        </p:grpSpPr>
        <p:sp>
          <p:nvSpPr>
            <p:cNvPr id="697" name="Google Shape;697;p47"/>
            <p:cNvSpPr/>
            <p:nvPr/>
          </p:nvSpPr>
          <p:spPr>
            <a:xfrm flipH="1" rot="-5400000">
              <a:off x="10676190" y="5103247"/>
              <a:ext cx="2017500" cy="1014000"/>
            </a:xfrm>
            <a:prstGeom prst="triangle">
              <a:avLst>
                <a:gd fmla="val 50000" name="adj"/>
              </a:avLst>
            </a:prstGeom>
            <a:solidFill>
              <a:schemeClr val="accent1">
                <a:alpha val="2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98" name="Google Shape;698;p47"/>
            <p:cNvSpPr/>
            <p:nvPr/>
          </p:nvSpPr>
          <p:spPr>
            <a:xfrm rot="2700000">
              <a:off x="11278404" y="5728750"/>
              <a:ext cx="485782" cy="485782"/>
            </a:xfrm>
            <a:prstGeom prst="rect">
              <a:avLst/>
            </a:prstGeom>
            <a:solidFill>
              <a:schemeClr val="accent1">
                <a:alpha val="2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699" name="Google Shape;699;p47"/>
          <p:cNvSpPr txBox="1"/>
          <p:nvPr/>
        </p:nvSpPr>
        <p:spPr>
          <a:xfrm>
            <a:off x="838200" y="200575"/>
            <a:ext cx="10809300" cy="1257000"/>
          </a:xfrm>
          <a:prstGeom prst="rect">
            <a:avLst/>
          </a:prstGeom>
          <a:noFill/>
          <a:ln>
            <a:noFill/>
          </a:ln>
        </p:spPr>
        <p:txBody>
          <a:bodyPr anchorCtr="0" anchor="ctr" bIns="45700" lIns="91425" spcFirstLastPara="1" rIns="91425" wrap="square" tIns="45700">
            <a:normAutofit/>
          </a:bodyPr>
          <a:lstStyle/>
          <a:p>
            <a:pPr indent="0" lvl="0" marL="0" marR="0" rtl="0" algn="ctr">
              <a:lnSpc>
                <a:spcPct val="90000"/>
              </a:lnSpc>
              <a:spcBef>
                <a:spcPts val="0"/>
              </a:spcBef>
              <a:spcAft>
                <a:spcPts val="0"/>
              </a:spcAft>
              <a:buClr>
                <a:srgbClr val="0B49CB"/>
              </a:buClr>
              <a:buSzPts val="3700"/>
              <a:buFont typeface="Arial"/>
              <a:buNone/>
            </a:pPr>
            <a:r>
              <a:rPr lang="en-US" sz="3700">
                <a:solidFill>
                  <a:srgbClr val="0B49CB"/>
                </a:solidFill>
                <a:latin typeface="Arial"/>
                <a:ea typeface="Arial"/>
                <a:cs typeface="Arial"/>
                <a:sym typeface="Arial"/>
              </a:rPr>
              <a:t>Boosters Carried Maximum Payload</a:t>
            </a:r>
            <a:endParaRPr/>
          </a:p>
        </p:txBody>
      </p:sp>
      <p:sp>
        <p:nvSpPr>
          <p:cNvPr id="700" name="Google Shape;700;p47"/>
          <p:cNvSpPr txBox="1"/>
          <p:nvPr>
            <p:ph idx="4294967295" type="body"/>
          </p:nvPr>
        </p:nvSpPr>
        <p:spPr>
          <a:xfrm>
            <a:off x="862366" y="2194102"/>
            <a:ext cx="3426900" cy="3908700"/>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90000"/>
              </a:lnSpc>
              <a:spcBef>
                <a:spcPts val="0"/>
              </a:spcBef>
              <a:spcAft>
                <a:spcPts val="1600"/>
              </a:spcAft>
              <a:buClr>
                <a:srgbClr val="000000"/>
              </a:buClr>
              <a:buSzPts val="1700"/>
              <a:buFont typeface="Arial"/>
              <a:buChar char="•"/>
            </a:pPr>
            <a:r>
              <a:rPr lang="en-US">
                <a:solidFill>
                  <a:srgbClr val="000000"/>
                </a:solidFill>
                <a:latin typeface="Arial"/>
                <a:ea typeface="Arial"/>
                <a:cs typeface="Arial"/>
                <a:sym typeface="Arial"/>
              </a:rPr>
              <a:t>I listed all the booster version </a:t>
            </a:r>
            <a:r>
              <a:rPr lang="en-US">
                <a:solidFill>
                  <a:srgbClr val="000000"/>
                </a:solidFill>
                <a:latin typeface="Arial"/>
                <a:ea typeface="Arial"/>
                <a:cs typeface="Arial"/>
                <a:sym typeface="Arial"/>
              </a:rPr>
              <a:t>which</a:t>
            </a:r>
            <a:r>
              <a:rPr lang="en-US">
                <a:solidFill>
                  <a:srgbClr val="000000"/>
                </a:solidFill>
                <a:latin typeface="Arial"/>
                <a:ea typeface="Arial"/>
                <a:cs typeface="Arial"/>
                <a:sym typeface="Arial"/>
              </a:rPr>
              <a:t> carried the maximum payload </a:t>
            </a:r>
            <a:r>
              <a:rPr lang="en-US">
                <a:solidFill>
                  <a:srgbClr val="000000"/>
                </a:solidFill>
                <a:latin typeface="Arial"/>
                <a:ea typeface="Arial"/>
                <a:cs typeface="Arial"/>
                <a:sym typeface="Arial"/>
              </a:rPr>
              <a:t>with</a:t>
            </a:r>
            <a:r>
              <a:rPr lang="en-US">
                <a:solidFill>
                  <a:srgbClr val="000000"/>
                </a:solidFill>
                <a:latin typeface="Arial"/>
                <a:ea typeface="Arial"/>
                <a:cs typeface="Arial"/>
                <a:sym typeface="Arial"/>
              </a:rPr>
              <a:t> a subquery in where </a:t>
            </a:r>
            <a:r>
              <a:rPr lang="en-US">
                <a:solidFill>
                  <a:srgbClr val="000000"/>
                </a:solidFill>
                <a:latin typeface="Arial"/>
                <a:ea typeface="Arial"/>
                <a:cs typeface="Arial"/>
                <a:sym typeface="Arial"/>
              </a:rPr>
              <a:t>clause</a:t>
            </a:r>
            <a:r>
              <a:rPr lang="en-US">
                <a:solidFill>
                  <a:srgbClr val="000000"/>
                </a:solidFill>
                <a:latin typeface="Arial"/>
                <a:ea typeface="Arial"/>
                <a:cs typeface="Arial"/>
                <a:sym typeface="Arial"/>
              </a:rPr>
              <a:t> to filter all other booster version.</a:t>
            </a:r>
            <a:endParaRPr>
              <a:solidFill>
                <a:srgbClr val="000000"/>
              </a:solidFill>
            </a:endParaRPr>
          </a:p>
        </p:txBody>
      </p:sp>
      <p:pic>
        <p:nvPicPr>
          <p:cNvPr id="701" name="Google Shape;701;p47" title="Screenshot 2025-11-15 at 5.24.54 PM.png"/>
          <p:cNvPicPr preferRelativeResize="0"/>
          <p:nvPr/>
        </p:nvPicPr>
        <p:blipFill>
          <a:blip r:embed="rId3">
            <a:alphaModFix/>
          </a:blip>
          <a:stretch>
            <a:fillRect/>
          </a:stretch>
        </p:blipFill>
        <p:spPr>
          <a:xfrm>
            <a:off x="5676077" y="2042175"/>
            <a:ext cx="5670649" cy="3256225"/>
          </a:xfrm>
          <a:prstGeom prst="rect">
            <a:avLst/>
          </a:prstGeom>
          <a:solidFill>
            <a:schemeClr val="lt1"/>
          </a:solid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05" name="Shape 705"/>
        <p:cNvGrpSpPr/>
        <p:nvPr/>
      </p:nvGrpSpPr>
      <p:grpSpPr>
        <a:xfrm>
          <a:off x="0" y="0"/>
          <a:ext cx="0" cy="0"/>
          <a:chOff x="0" y="0"/>
          <a:chExt cx="0" cy="0"/>
        </a:xfrm>
      </p:grpSpPr>
      <p:sp>
        <p:nvSpPr>
          <p:cNvPr id="706" name="Google Shape;706;p48"/>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Clr>
                <a:srgbClr val="000000"/>
              </a:buClr>
              <a:buFont typeface="Arial"/>
              <a:buNone/>
            </a:pPr>
            <a:fld id="{00000000-1234-1234-1234-123412341234}" type="slidenum">
              <a:rPr lang="en-US" sz="1200">
                <a:solidFill>
                  <a:schemeClr val="dk2"/>
                </a:solidFill>
                <a:latin typeface="Nunito"/>
                <a:ea typeface="Nunito"/>
                <a:cs typeface="Nunito"/>
                <a:sym typeface="Nunito"/>
              </a:rPr>
              <a:t>‹#›</a:t>
            </a:fld>
            <a:endParaRPr sz="1200">
              <a:solidFill>
                <a:schemeClr val="dk2"/>
              </a:solidFill>
              <a:latin typeface="Nunito"/>
              <a:ea typeface="Nunito"/>
              <a:cs typeface="Nunito"/>
              <a:sym typeface="Nunito"/>
            </a:endParaRPr>
          </a:p>
        </p:txBody>
      </p:sp>
      <p:sp>
        <p:nvSpPr>
          <p:cNvPr id="707" name="Google Shape;707;p48"/>
          <p:cNvSpPr txBox="1"/>
          <p:nvPr>
            <p:ph idx="4294967295" type="body"/>
          </p:nvPr>
        </p:nvSpPr>
        <p:spPr>
          <a:xfrm>
            <a:off x="770010" y="1825625"/>
            <a:ext cx="9745589" cy="4351338"/>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I used substring </a:t>
            </a:r>
            <a:r>
              <a:rPr lang="en-US" sz="2200">
                <a:solidFill>
                  <a:srgbClr val="292929"/>
                </a:solidFill>
                <a:latin typeface="Arial"/>
                <a:ea typeface="Arial"/>
                <a:cs typeface="Arial"/>
                <a:sym typeface="Arial"/>
              </a:rPr>
              <a:t>function</a:t>
            </a:r>
            <a:r>
              <a:rPr lang="en-US" sz="2200">
                <a:solidFill>
                  <a:srgbClr val="292929"/>
                </a:solidFill>
                <a:latin typeface="Arial"/>
                <a:ea typeface="Arial"/>
                <a:cs typeface="Arial"/>
                <a:sym typeface="Arial"/>
              </a:rPr>
              <a:t> in where clause to select the records for 2015 and another </a:t>
            </a:r>
            <a:r>
              <a:rPr lang="en-US" sz="2200">
                <a:solidFill>
                  <a:srgbClr val="292929"/>
                </a:solidFill>
                <a:latin typeface="Arial"/>
                <a:ea typeface="Arial"/>
                <a:cs typeface="Arial"/>
                <a:sym typeface="Arial"/>
              </a:rPr>
              <a:t>clause</a:t>
            </a:r>
            <a:r>
              <a:rPr lang="en-US" sz="2200">
                <a:solidFill>
                  <a:srgbClr val="292929"/>
                </a:solidFill>
                <a:latin typeface="Arial"/>
                <a:ea typeface="Arial"/>
                <a:cs typeface="Arial"/>
                <a:sym typeface="Arial"/>
              </a:rPr>
              <a:t> for</a:t>
            </a:r>
            <a:r>
              <a:rPr lang="en-US"/>
              <a:t> </a:t>
            </a:r>
            <a:r>
              <a:rPr lang="en-US" sz="2200">
                <a:solidFill>
                  <a:srgbClr val="292929"/>
                </a:solidFill>
                <a:latin typeface="Arial"/>
                <a:ea typeface="Arial"/>
                <a:cs typeface="Arial"/>
                <a:sym typeface="Arial"/>
              </a:rPr>
              <a:t>failed </a:t>
            </a:r>
            <a:r>
              <a:rPr lang="en-US" sz="2200">
                <a:solidFill>
                  <a:srgbClr val="292929"/>
                </a:solidFill>
                <a:latin typeface="Arial"/>
                <a:ea typeface="Arial"/>
                <a:cs typeface="Arial"/>
                <a:sym typeface="Arial"/>
              </a:rPr>
              <a:t>landing</a:t>
            </a:r>
            <a:r>
              <a:rPr lang="en-US" sz="2200">
                <a:solidFill>
                  <a:srgbClr val="292929"/>
                </a:solidFill>
                <a:latin typeface="Arial"/>
                <a:ea typeface="Arial"/>
                <a:cs typeface="Arial"/>
                <a:sym typeface="Arial"/>
              </a:rPr>
              <a:t> outcome.</a:t>
            </a:r>
            <a:endParaRPr sz="1000">
              <a:solidFill>
                <a:srgbClr val="212121"/>
              </a:solidFill>
              <a:latin typeface="Arial"/>
              <a:ea typeface="Arial"/>
              <a:cs typeface="Arial"/>
              <a:sym typeface="Arial"/>
            </a:endParaRPr>
          </a:p>
          <a:p>
            <a:pPr indent="0" lvl="0" marL="609600" marR="0" rtl="0" algn="l">
              <a:lnSpc>
                <a:spcPct val="100000"/>
              </a:lnSpc>
              <a:spcBef>
                <a:spcPts val="0"/>
              </a:spcBef>
              <a:spcAft>
                <a:spcPts val="0"/>
              </a:spcAft>
              <a:buNone/>
            </a:pPr>
            <a:r>
              <a:t/>
            </a:r>
            <a:endParaRPr sz="2200">
              <a:solidFill>
                <a:srgbClr val="292929"/>
              </a:solidFill>
              <a:latin typeface="Arial"/>
              <a:ea typeface="Arial"/>
              <a:cs typeface="Arial"/>
              <a:sym typeface="Arial"/>
            </a:endParaRPr>
          </a:p>
          <a:p>
            <a:pPr indent="-88900" lvl="0" marL="228600" marR="0" rtl="0" algn="l">
              <a:lnSpc>
                <a:spcPct val="100000"/>
              </a:lnSpc>
              <a:spcBef>
                <a:spcPts val="1400"/>
              </a:spcBef>
              <a:spcAft>
                <a:spcPts val="1600"/>
              </a:spcAft>
              <a:buClr>
                <a:schemeClr val="dk1"/>
              </a:buClr>
              <a:buSzPts val="2200"/>
              <a:buFont typeface="Arial"/>
              <a:buNone/>
            </a:pPr>
            <a:r>
              <a:t/>
            </a:r>
            <a:endParaRPr sz="2200">
              <a:solidFill>
                <a:srgbClr val="292929"/>
              </a:solidFill>
              <a:latin typeface="Arial"/>
              <a:ea typeface="Arial"/>
              <a:cs typeface="Arial"/>
              <a:sym typeface="Arial"/>
            </a:endParaRPr>
          </a:p>
        </p:txBody>
      </p:sp>
      <p:sp>
        <p:nvSpPr>
          <p:cNvPr id="708" name="Google Shape;708;p48"/>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ctr">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2015 Launch Records</a:t>
            </a:r>
            <a:endParaRPr/>
          </a:p>
        </p:txBody>
      </p:sp>
      <p:pic>
        <p:nvPicPr>
          <p:cNvPr id="709" name="Google Shape;709;p48" title="Screenshot 2025-11-15 at 5.27.20 PM.png"/>
          <p:cNvPicPr preferRelativeResize="0"/>
          <p:nvPr/>
        </p:nvPicPr>
        <p:blipFill>
          <a:blip r:embed="rId4">
            <a:alphaModFix/>
          </a:blip>
          <a:stretch>
            <a:fillRect/>
          </a:stretch>
        </p:blipFill>
        <p:spPr>
          <a:xfrm>
            <a:off x="1496375" y="3454905"/>
            <a:ext cx="7629724" cy="274855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13" name="Shape 713"/>
        <p:cNvGrpSpPr/>
        <p:nvPr/>
      </p:nvGrpSpPr>
      <p:grpSpPr>
        <a:xfrm>
          <a:off x="0" y="0"/>
          <a:ext cx="0" cy="0"/>
          <a:chOff x="0" y="0"/>
          <a:chExt cx="0" cy="0"/>
        </a:xfrm>
      </p:grpSpPr>
      <p:sp>
        <p:nvSpPr>
          <p:cNvPr id="714" name="Google Shape;714;p49"/>
          <p:cNvSpPr txBox="1"/>
          <p:nvPr/>
        </p:nvSpPr>
        <p:spPr>
          <a:xfrm>
            <a:off x="71625" y="28625"/>
            <a:ext cx="12048900" cy="659100"/>
          </a:xfrm>
          <a:prstGeom prst="rect">
            <a:avLst/>
          </a:prstGeom>
          <a:solidFill>
            <a:schemeClr val="lt1"/>
          </a:solidFill>
          <a:ln>
            <a:noFill/>
          </a:ln>
        </p:spPr>
        <p:txBody>
          <a:bodyPr anchorCtr="0" anchor="b" bIns="45700" lIns="91425" spcFirstLastPara="1" rIns="91425" wrap="square" tIns="45700">
            <a:noAutofit/>
          </a:bodyPr>
          <a:lstStyle/>
          <a:p>
            <a:pPr indent="0" lvl="0" marL="0" marR="0" rtl="0" algn="ctr">
              <a:lnSpc>
                <a:spcPct val="70000"/>
              </a:lnSpc>
              <a:spcBef>
                <a:spcPts val="0"/>
              </a:spcBef>
              <a:spcAft>
                <a:spcPts val="0"/>
              </a:spcAft>
              <a:buClr>
                <a:srgbClr val="0B49CB"/>
              </a:buClr>
              <a:buSzPts val="1900"/>
              <a:buFont typeface="Arial"/>
              <a:buNone/>
            </a:pPr>
            <a:r>
              <a:rPr lang="en-US" sz="3100">
                <a:solidFill>
                  <a:srgbClr val="0B49CB"/>
                </a:solidFill>
              </a:rPr>
              <a:t>Launch Site Proximity Analysis</a:t>
            </a:r>
            <a:endParaRPr sz="3100">
              <a:solidFill>
                <a:srgbClr val="0B49CB"/>
              </a:solidFill>
            </a:endParaRPr>
          </a:p>
          <a:p>
            <a:pPr indent="0" lvl="0" marL="0" marR="0" rtl="0" algn="ctr">
              <a:lnSpc>
                <a:spcPct val="70000"/>
              </a:lnSpc>
              <a:spcBef>
                <a:spcPts val="0"/>
              </a:spcBef>
              <a:spcAft>
                <a:spcPts val="0"/>
              </a:spcAft>
              <a:buClr>
                <a:srgbClr val="0B49CB"/>
              </a:buClr>
              <a:buSzPts val="1900"/>
              <a:buFont typeface="Arial"/>
              <a:buNone/>
            </a:pPr>
            <a:r>
              <a:t/>
            </a:r>
            <a:endParaRPr sz="1900">
              <a:solidFill>
                <a:srgbClr val="0B49CB"/>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18" name="Shape 718"/>
        <p:cNvGrpSpPr/>
        <p:nvPr/>
      </p:nvGrpSpPr>
      <p:grpSpPr>
        <a:xfrm>
          <a:off x="0" y="0"/>
          <a:ext cx="0" cy="0"/>
          <a:chOff x="0" y="0"/>
          <a:chExt cx="0" cy="0"/>
        </a:xfrm>
      </p:grpSpPr>
      <p:sp>
        <p:nvSpPr>
          <p:cNvPr id="719" name="Google Shape;719;p50"/>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Clr>
                <a:srgbClr val="000000"/>
              </a:buClr>
              <a:buFont typeface="Arial"/>
              <a:buNone/>
            </a:pPr>
            <a:fld id="{00000000-1234-1234-1234-123412341234}" type="slidenum">
              <a:rPr lang="en-US" sz="1200">
                <a:solidFill>
                  <a:schemeClr val="dk2"/>
                </a:solidFill>
                <a:latin typeface="Nunito"/>
                <a:ea typeface="Nunito"/>
                <a:cs typeface="Nunito"/>
                <a:sym typeface="Nunito"/>
              </a:rPr>
              <a:t>‹#›</a:t>
            </a:fld>
            <a:endParaRPr sz="1200">
              <a:solidFill>
                <a:schemeClr val="dk2"/>
              </a:solidFill>
              <a:latin typeface="Nunito"/>
              <a:ea typeface="Nunito"/>
              <a:cs typeface="Nunito"/>
              <a:sym typeface="Nunito"/>
            </a:endParaRPr>
          </a:p>
        </p:txBody>
      </p:sp>
      <p:sp>
        <p:nvSpPr>
          <p:cNvPr id="720" name="Google Shape;720;p50"/>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ctr">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All launch sites global map markers</a:t>
            </a:r>
            <a:endParaRPr/>
          </a:p>
        </p:txBody>
      </p:sp>
      <p:pic>
        <p:nvPicPr>
          <p:cNvPr id="721" name="Google Shape;721;p50" title="Screenshot 2025-11-15 at 5.45.03 PM.png"/>
          <p:cNvPicPr preferRelativeResize="0"/>
          <p:nvPr/>
        </p:nvPicPr>
        <p:blipFill>
          <a:blip r:embed="rId4">
            <a:alphaModFix/>
          </a:blip>
          <a:stretch>
            <a:fillRect/>
          </a:stretch>
        </p:blipFill>
        <p:spPr>
          <a:xfrm>
            <a:off x="739794" y="1326060"/>
            <a:ext cx="10411510" cy="5187101"/>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25" name="Shape 725"/>
        <p:cNvGrpSpPr/>
        <p:nvPr/>
      </p:nvGrpSpPr>
      <p:grpSpPr>
        <a:xfrm>
          <a:off x="0" y="0"/>
          <a:ext cx="0" cy="0"/>
          <a:chOff x="0" y="0"/>
          <a:chExt cx="0" cy="0"/>
        </a:xfrm>
      </p:grpSpPr>
      <p:sp>
        <p:nvSpPr>
          <p:cNvPr id="726" name="Google Shape;726;p51"/>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Clr>
                <a:srgbClr val="000000"/>
              </a:buClr>
              <a:buFont typeface="Arial"/>
              <a:buNone/>
            </a:pPr>
            <a:fld id="{00000000-1234-1234-1234-123412341234}" type="slidenum">
              <a:rPr lang="en-US" sz="1200">
                <a:solidFill>
                  <a:schemeClr val="dk2"/>
                </a:solidFill>
                <a:latin typeface="Nunito"/>
                <a:ea typeface="Nunito"/>
                <a:cs typeface="Nunito"/>
                <a:sym typeface="Nunito"/>
              </a:rPr>
              <a:t>‹#›</a:t>
            </a:fld>
            <a:endParaRPr sz="1200">
              <a:solidFill>
                <a:schemeClr val="dk2"/>
              </a:solidFill>
              <a:latin typeface="Nunito"/>
              <a:ea typeface="Nunito"/>
              <a:cs typeface="Nunito"/>
              <a:sym typeface="Nunito"/>
            </a:endParaRPr>
          </a:p>
        </p:txBody>
      </p:sp>
      <p:pic>
        <p:nvPicPr>
          <p:cNvPr id="727" name="Google Shape;727;p51"/>
          <p:cNvPicPr preferRelativeResize="0"/>
          <p:nvPr>
            <p:ph idx="4294967295" type="body"/>
          </p:nvPr>
        </p:nvPicPr>
        <p:blipFill rotWithShape="1">
          <a:blip r:embed="rId4">
            <a:alphaModFix/>
          </a:blip>
          <a:srcRect b="0" l="0" r="0" t="0"/>
          <a:stretch/>
        </p:blipFill>
        <p:spPr>
          <a:xfrm>
            <a:off x="752024" y="1253472"/>
            <a:ext cx="10688100" cy="4772100"/>
          </a:xfrm>
          <a:prstGeom prst="rect">
            <a:avLst/>
          </a:prstGeom>
          <a:noFill/>
          <a:ln>
            <a:noFill/>
          </a:ln>
        </p:spPr>
      </p:pic>
      <p:sp>
        <p:nvSpPr>
          <p:cNvPr id="728" name="Google Shape;728;p51"/>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ctr">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Markers showing launch sites with color labels</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32" name="Shape 732"/>
        <p:cNvGrpSpPr/>
        <p:nvPr/>
      </p:nvGrpSpPr>
      <p:grpSpPr>
        <a:xfrm>
          <a:off x="0" y="0"/>
          <a:ext cx="0" cy="0"/>
          <a:chOff x="0" y="0"/>
          <a:chExt cx="0" cy="0"/>
        </a:xfrm>
      </p:grpSpPr>
      <p:sp>
        <p:nvSpPr>
          <p:cNvPr id="733" name="Google Shape;733;p52"/>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Clr>
                <a:srgbClr val="000000"/>
              </a:buClr>
              <a:buFont typeface="Arial"/>
              <a:buNone/>
            </a:pPr>
            <a:fld id="{00000000-1234-1234-1234-123412341234}" type="slidenum">
              <a:rPr lang="en-US" sz="1200">
                <a:solidFill>
                  <a:schemeClr val="dk2"/>
                </a:solidFill>
                <a:latin typeface="Nunito"/>
                <a:ea typeface="Nunito"/>
                <a:cs typeface="Nunito"/>
                <a:sym typeface="Nunito"/>
              </a:rPr>
              <a:t>‹#›</a:t>
            </a:fld>
            <a:endParaRPr sz="1200">
              <a:solidFill>
                <a:schemeClr val="dk2"/>
              </a:solidFill>
              <a:latin typeface="Nunito"/>
              <a:ea typeface="Nunito"/>
              <a:cs typeface="Nunito"/>
              <a:sym typeface="Nunito"/>
            </a:endParaRPr>
          </a:p>
        </p:txBody>
      </p:sp>
      <p:pic>
        <p:nvPicPr>
          <p:cNvPr id="734" name="Google Shape;734;p52"/>
          <p:cNvPicPr preferRelativeResize="0"/>
          <p:nvPr>
            <p:ph idx="4294967295" type="body"/>
          </p:nvPr>
        </p:nvPicPr>
        <p:blipFill rotWithShape="1">
          <a:blip r:embed="rId3">
            <a:alphaModFix/>
          </a:blip>
          <a:srcRect b="0" l="0" r="0" t="0"/>
          <a:stretch/>
        </p:blipFill>
        <p:spPr>
          <a:xfrm>
            <a:off x="770010" y="1362318"/>
            <a:ext cx="10092431" cy="5064893"/>
          </a:xfrm>
          <a:prstGeom prst="rect">
            <a:avLst/>
          </a:prstGeom>
          <a:noFill/>
          <a:ln>
            <a:noFill/>
          </a:ln>
        </p:spPr>
      </p:pic>
      <p:sp>
        <p:nvSpPr>
          <p:cNvPr id="735" name="Google Shape;735;p52"/>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ctr">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Launch Site distance to landmarks</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39" name="Shape 739"/>
        <p:cNvGrpSpPr/>
        <p:nvPr/>
      </p:nvGrpSpPr>
      <p:grpSpPr>
        <a:xfrm>
          <a:off x="0" y="0"/>
          <a:ext cx="0" cy="0"/>
          <a:chOff x="0" y="0"/>
          <a:chExt cx="0" cy="0"/>
        </a:xfrm>
      </p:grpSpPr>
      <p:sp>
        <p:nvSpPr>
          <p:cNvPr id="740" name="Google Shape;740;p53"/>
          <p:cNvSpPr txBox="1"/>
          <p:nvPr/>
        </p:nvSpPr>
        <p:spPr>
          <a:xfrm>
            <a:off x="28650" y="0"/>
            <a:ext cx="12192000" cy="85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700">
              <a:solidFill>
                <a:schemeClr val="dk2"/>
              </a:solidFill>
              <a:latin typeface="Nunito"/>
              <a:ea typeface="Nunito"/>
              <a:cs typeface="Nunito"/>
              <a:sym typeface="Nunito"/>
            </a:endParaRPr>
          </a:p>
        </p:txBody>
      </p:sp>
      <p:sp>
        <p:nvSpPr>
          <p:cNvPr id="741" name="Google Shape;741;p53"/>
          <p:cNvSpPr txBox="1"/>
          <p:nvPr/>
        </p:nvSpPr>
        <p:spPr>
          <a:xfrm>
            <a:off x="0" y="14335"/>
            <a:ext cx="12192000" cy="729600"/>
          </a:xfrm>
          <a:prstGeom prst="rect">
            <a:avLst/>
          </a:prstGeom>
          <a:solidFill>
            <a:schemeClr val="lt1"/>
          </a:solidFill>
          <a:ln cap="flat" cmpd="sng" w="9525">
            <a:solidFill>
              <a:srgbClr val="000000"/>
            </a:solidFill>
            <a:prstDash val="solid"/>
            <a:round/>
            <a:headEnd len="sm" w="sm" type="none"/>
            <a:tailEnd len="sm" w="sm" type="none"/>
          </a:ln>
        </p:spPr>
        <p:txBody>
          <a:bodyPr anchorCtr="0" anchor="ctr" bIns="45700" lIns="91425" spcFirstLastPara="1" rIns="91425" wrap="square" tIns="45700">
            <a:normAutofit/>
          </a:bodyPr>
          <a:lstStyle/>
          <a:p>
            <a:pPr indent="0" lvl="0" marL="0" marR="0" rtl="0" algn="ctr">
              <a:lnSpc>
                <a:spcPct val="90000"/>
              </a:lnSpc>
              <a:spcBef>
                <a:spcPts val="0"/>
              </a:spcBef>
              <a:spcAft>
                <a:spcPts val="0"/>
              </a:spcAft>
              <a:buClr>
                <a:srgbClr val="0B49CB"/>
              </a:buClr>
              <a:buSzPts val="4000"/>
              <a:buFont typeface="Arial"/>
              <a:buNone/>
            </a:pPr>
            <a:r>
              <a:rPr lang="en-US" sz="4000">
                <a:solidFill>
                  <a:srgbClr val="0B49CB"/>
                </a:solidFill>
                <a:latin typeface="Arial"/>
                <a:ea typeface="Arial"/>
                <a:cs typeface="Arial"/>
                <a:sym typeface="Arial"/>
              </a:rPr>
              <a:t>Launch Site distance to landmarks</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45" name="Shape 745"/>
        <p:cNvGrpSpPr/>
        <p:nvPr/>
      </p:nvGrpSpPr>
      <p:grpSpPr>
        <a:xfrm>
          <a:off x="0" y="0"/>
          <a:ext cx="0" cy="0"/>
          <a:chOff x="0" y="0"/>
          <a:chExt cx="0" cy="0"/>
        </a:xfrm>
      </p:grpSpPr>
      <p:pic>
        <p:nvPicPr>
          <p:cNvPr id="746" name="Google Shape;746;p54"/>
          <p:cNvPicPr preferRelativeResize="0"/>
          <p:nvPr>
            <p:ph idx="4294967295" type="body"/>
          </p:nvPr>
        </p:nvPicPr>
        <p:blipFill rotWithShape="1">
          <a:blip r:embed="rId4">
            <a:alphaModFix/>
          </a:blip>
          <a:srcRect b="0" l="0" r="0" t="0"/>
          <a:stretch/>
        </p:blipFill>
        <p:spPr>
          <a:xfrm>
            <a:off x="752019" y="1454291"/>
            <a:ext cx="10687962" cy="4772101"/>
          </a:xfrm>
          <a:prstGeom prst="rect">
            <a:avLst/>
          </a:prstGeom>
          <a:noFill/>
          <a:ln>
            <a:noFill/>
          </a:ln>
        </p:spPr>
      </p:pic>
      <p:sp>
        <p:nvSpPr>
          <p:cNvPr id="747" name="Google Shape;747;p54"/>
          <p:cNvSpPr txBox="1"/>
          <p:nvPr>
            <p:ph idx="12" type="sldNum"/>
          </p:nvPr>
        </p:nvSpPr>
        <p:spPr>
          <a:xfrm>
            <a:off x="8714772" y="6226392"/>
            <a:ext cx="2743200" cy="401638"/>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Clr>
                <a:srgbClr val="000000"/>
              </a:buClr>
              <a:buFont typeface="Arial"/>
              <a:buNone/>
            </a:pPr>
            <a:fld id="{00000000-1234-1234-1234-123412341234}" type="slidenum">
              <a:rPr lang="en-US" sz="1200">
                <a:solidFill>
                  <a:schemeClr val="dk2"/>
                </a:solidFill>
                <a:latin typeface="Nunito"/>
                <a:ea typeface="Nunito"/>
                <a:cs typeface="Nunito"/>
                <a:sym typeface="Nunito"/>
              </a:rPr>
              <a:t>‹#›</a:t>
            </a:fld>
            <a:endParaRPr sz="1200">
              <a:solidFill>
                <a:schemeClr val="dk2"/>
              </a:solidFill>
              <a:latin typeface="Nunito"/>
              <a:ea typeface="Nunito"/>
              <a:cs typeface="Nunito"/>
              <a:sym typeface="Nunito"/>
            </a:endParaRPr>
          </a:p>
        </p:txBody>
      </p:sp>
      <p:sp>
        <p:nvSpPr>
          <p:cNvPr id="748" name="Google Shape;748;p54"/>
          <p:cNvSpPr txBox="1"/>
          <p:nvPr/>
        </p:nvSpPr>
        <p:spPr>
          <a:xfrm>
            <a:off x="770011" y="459822"/>
            <a:ext cx="10515600" cy="549049"/>
          </a:xfrm>
          <a:prstGeom prst="rect">
            <a:avLst/>
          </a:prstGeom>
          <a:noFill/>
          <a:ln>
            <a:noFill/>
          </a:ln>
        </p:spPr>
        <p:txBody>
          <a:bodyPr anchorCtr="0" anchor="ctr" bIns="45700" lIns="91425" spcFirstLastPara="1" rIns="91425" wrap="square" tIns="45700">
            <a:normAutofit fontScale="6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Pie chart showing the success percentage achieved by each launch site</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52" name="Shape 752"/>
        <p:cNvGrpSpPr/>
        <p:nvPr/>
      </p:nvGrpSpPr>
      <p:grpSpPr>
        <a:xfrm>
          <a:off x="0" y="0"/>
          <a:ext cx="0" cy="0"/>
          <a:chOff x="0" y="0"/>
          <a:chExt cx="0" cy="0"/>
        </a:xfrm>
      </p:grpSpPr>
      <p:pic>
        <p:nvPicPr>
          <p:cNvPr id="753" name="Google Shape;753;p55"/>
          <p:cNvPicPr preferRelativeResize="0"/>
          <p:nvPr>
            <p:ph idx="4294967295" type="body"/>
          </p:nvPr>
        </p:nvPicPr>
        <p:blipFill rotWithShape="1">
          <a:blip r:embed="rId3">
            <a:alphaModFix/>
          </a:blip>
          <a:srcRect b="0" l="0" r="0" t="0"/>
          <a:stretch/>
        </p:blipFill>
        <p:spPr>
          <a:xfrm>
            <a:off x="2123100" y="1242623"/>
            <a:ext cx="7790783" cy="4440746"/>
          </a:xfrm>
          <a:prstGeom prst="rect">
            <a:avLst/>
          </a:prstGeom>
          <a:noFill/>
          <a:ln>
            <a:noFill/>
          </a:ln>
        </p:spPr>
      </p:pic>
      <p:sp>
        <p:nvSpPr>
          <p:cNvPr id="754" name="Google Shape;754;p5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Clr>
                <a:srgbClr val="000000"/>
              </a:buClr>
              <a:buFont typeface="Arial"/>
              <a:buNone/>
            </a:pPr>
            <a:fld id="{00000000-1234-1234-1234-123412341234}" type="slidenum">
              <a:rPr lang="en-US" sz="1200">
                <a:solidFill>
                  <a:schemeClr val="dk2"/>
                </a:solidFill>
                <a:latin typeface="Nunito"/>
                <a:ea typeface="Nunito"/>
                <a:cs typeface="Nunito"/>
                <a:sym typeface="Nunito"/>
              </a:rPr>
              <a:t>‹#›</a:t>
            </a:fld>
            <a:endParaRPr sz="1200">
              <a:solidFill>
                <a:schemeClr val="dk2"/>
              </a:solidFill>
              <a:latin typeface="Nunito"/>
              <a:ea typeface="Nunito"/>
              <a:cs typeface="Nunito"/>
              <a:sym typeface="Nunito"/>
            </a:endParaRPr>
          </a:p>
        </p:txBody>
      </p:sp>
      <p:sp>
        <p:nvSpPr>
          <p:cNvPr id="755" name="Google Shape;755;p55"/>
          <p:cNvSpPr txBox="1"/>
          <p:nvPr/>
        </p:nvSpPr>
        <p:spPr>
          <a:xfrm>
            <a:off x="1103586" y="727738"/>
            <a:ext cx="10476314" cy="514885"/>
          </a:xfrm>
          <a:prstGeom prst="rect">
            <a:avLst/>
          </a:prstGeom>
          <a:noFill/>
          <a:ln>
            <a:noFill/>
          </a:ln>
        </p:spPr>
        <p:txBody>
          <a:bodyPr anchorCtr="0" anchor="ctr" bIns="45700" lIns="91425" spcFirstLastPara="1" rIns="91425" wrap="square" tIns="45700">
            <a:normAutofit fontScale="6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Pie chart showing the Launch site with the highest launch success ratio</a:t>
            </a:r>
            <a:endParaRPr/>
          </a:p>
          <a:p>
            <a:pPr indent="0" lvl="0" marL="0" marR="0" rtl="0" algn="l">
              <a:lnSpc>
                <a:spcPct val="90000"/>
              </a:lnSpc>
              <a:spcBef>
                <a:spcPts val="0"/>
              </a:spcBef>
              <a:spcAft>
                <a:spcPts val="0"/>
              </a:spcAft>
              <a:buClr>
                <a:srgbClr val="005493"/>
              </a:buClr>
              <a:buSzPct val="100000"/>
              <a:buFont typeface="IBM Plex Mono SemiBold"/>
              <a:buNone/>
            </a:pPr>
            <a:r>
              <a:t/>
            </a:r>
            <a:endParaRPr sz="4000">
              <a:solidFill>
                <a:srgbClr val="0B49CB"/>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11" name="Shape 411"/>
        <p:cNvGrpSpPr/>
        <p:nvPr/>
      </p:nvGrpSpPr>
      <p:grpSpPr>
        <a:xfrm>
          <a:off x="0" y="0"/>
          <a:ext cx="0" cy="0"/>
          <a:chOff x="0" y="0"/>
          <a:chExt cx="0" cy="0"/>
        </a:xfrm>
      </p:grpSpPr>
      <p:sp>
        <p:nvSpPr>
          <p:cNvPr id="412" name="Google Shape;412;p20"/>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Clr>
                <a:srgbClr val="000000"/>
              </a:buClr>
              <a:buFont typeface="Arial"/>
              <a:buNone/>
            </a:pPr>
            <a:fld id="{00000000-1234-1234-1234-123412341234}" type="slidenum">
              <a:rPr lang="en-US" sz="1200">
                <a:solidFill>
                  <a:schemeClr val="dk2"/>
                </a:solidFill>
                <a:latin typeface="Nunito"/>
                <a:ea typeface="Nunito"/>
                <a:cs typeface="Nunito"/>
                <a:sym typeface="Nunito"/>
              </a:rPr>
              <a:t>‹#›</a:t>
            </a:fld>
            <a:endParaRPr sz="1200">
              <a:solidFill>
                <a:schemeClr val="dk2"/>
              </a:solidFill>
              <a:latin typeface="Nunito"/>
              <a:ea typeface="Nunito"/>
              <a:cs typeface="Nunito"/>
              <a:sym typeface="Nunito"/>
            </a:endParaRPr>
          </a:p>
        </p:txBody>
      </p:sp>
      <p:sp>
        <p:nvSpPr>
          <p:cNvPr id="413" name="Google Shape;413;p20"/>
          <p:cNvSpPr txBox="1"/>
          <p:nvPr/>
        </p:nvSpPr>
        <p:spPr>
          <a:xfrm>
            <a:off x="828068" y="538650"/>
            <a:ext cx="10530114"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ctr">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Introduction</a:t>
            </a:r>
            <a:endParaRPr sz="4000">
              <a:solidFill>
                <a:srgbClr val="0B49CB"/>
              </a:solidFill>
              <a:latin typeface="IBM Plex Mono SemiBold"/>
              <a:ea typeface="IBM Plex Mono SemiBold"/>
              <a:cs typeface="IBM Plex Mono SemiBold"/>
              <a:sym typeface="IBM Plex Mono SemiBold"/>
            </a:endParaRPr>
          </a:p>
        </p:txBody>
      </p:sp>
      <p:sp>
        <p:nvSpPr>
          <p:cNvPr id="414" name="Google Shape;414;p20"/>
          <p:cNvSpPr txBox="1"/>
          <p:nvPr/>
        </p:nvSpPr>
        <p:spPr>
          <a:xfrm>
            <a:off x="828068" y="1530575"/>
            <a:ext cx="9766360" cy="4494997"/>
          </a:xfrm>
          <a:prstGeom prst="rect">
            <a:avLst/>
          </a:prstGeom>
          <a:noFill/>
          <a:ln>
            <a:noFill/>
          </a:ln>
        </p:spPr>
        <p:txBody>
          <a:bodyPr anchorCtr="0" anchor="t" bIns="45700" lIns="91425" spcFirstLastPara="1" rIns="91425" wrap="square" tIns="45700">
            <a:normAutofit lnSpcReduction="10000"/>
          </a:bodyPr>
          <a:lstStyle/>
          <a:p>
            <a:pPr indent="-228600" lvl="0" marL="228600" marR="0" rtl="0" algn="l">
              <a:lnSpc>
                <a:spcPct val="9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Project background and context</a:t>
            </a:r>
            <a:endParaRPr/>
          </a:p>
          <a:p>
            <a:pPr indent="0" lvl="1" marL="457200" marR="0" rtl="0" algn="just">
              <a:lnSpc>
                <a:spcPct val="90000"/>
              </a:lnSpc>
              <a:spcBef>
                <a:spcPts val="1400"/>
              </a:spcBef>
              <a:spcAft>
                <a:spcPts val="0"/>
              </a:spcAft>
              <a:buClr>
                <a:srgbClr val="292929"/>
              </a:buClr>
              <a:buSzPts val="1800"/>
              <a:buFont typeface="Arial"/>
              <a:buNone/>
            </a:pPr>
            <a:r>
              <a:rPr b="0" i="0" lang="en-US" sz="1800" u="none" cap="none" strike="noStrike">
                <a:solidFill>
                  <a:srgbClr val="292929"/>
                </a:solidFill>
                <a:latin typeface="Arial"/>
                <a:ea typeface="Arial"/>
                <a:cs typeface="Arial"/>
                <a:sym typeface="Arial"/>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endParaRPr/>
          </a:p>
          <a:p>
            <a:pPr indent="-228600" lvl="0" marL="228600" marR="0" rtl="0" algn="l">
              <a:lnSpc>
                <a:spcPct val="9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Problems you want to find answers</a:t>
            </a:r>
            <a:endParaRPr/>
          </a:p>
          <a:p>
            <a:pPr indent="-228600" lvl="1" marL="685800" marR="0" rtl="0" algn="l">
              <a:lnSpc>
                <a:spcPct val="90000"/>
              </a:lnSpc>
              <a:spcBef>
                <a:spcPts val="1400"/>
              </a:spcBef>
              <a:spcAft>
                <a:spcPts val="0"/>
              </a:spcAft>
              <a:buClr>
                <a:srgbClr val="292929"/>
              </a:buClr>
              <a:buSzPts val="1800"/>
              <a:buFont typeface="Arial"/>
              <a:buChar char="-"/>
            </a:pPr>
            <a:r>
              <a:rPr b="0" i="0" lang="en-US" sz="1800" u="none" cap="none" strike="noStrike">
                <a:solidFill>
                  <a:srgbClr val="292929"/>
                </a:solidFill>
                <a:latin typeface="Arial"/>
                <a:ea typeface="Arial"/>
                <a:cs typeface="Arial"/>
                <a:sym typeface="Arial"/>
              </a:rPr>
              <a:t>What factors determine if the rocket will land successfully?</a:t>
            </a:r>
            <a:endParaRPr/>
          </a:p>
          <a:p>
            <a:pPr indent="-228600" lvl="1" marL="685800" marR="0" rtl="0" algn="l">
              <a:lnSpc>
                <a:spcPct val="90000"/>
              </a:lnSpc>
              <a:spcBef>
                <a:spcPts val="1400"/>
              </a:spcBef>
              <a:spcAft>
                <a:spcPts val="0"/>
              </a:spcAft>
              <a:buClr>
                <a:srgbClr val="292929"/>
              </a:buClr>
              <a:buSzPts val="1800"/>
              <a:buFont typeface="Arial"/>
              <a:buChar char="-"/>
            </a:pPr>
            <a:r>
              <a:rPr b="0" i="0" lang="en-US" sz="1800" u="none" cap="none" strike="noStrike">
                <a:solidFill>
                  <a:srgbClr val="292929"/>
                </a:solidFill>
                <a:latin typeface="Arial"/>
                <a:ea typeface="Arial"/>
                <a:cs typeface="Arial"/>
                <a:sym typeface="Arial"/>
              </a:rPr>
              <a:t>The interaction amongst various features that determine the success rate of a successful landing.</a:t>
            </a:r>
            <a:endParaRPr/>
          </a:p>
          <a:p>
            <a:pPr indent="-228600" lvl="1" marL="685800" marR="0" rtl="0" algn="l">
              <a:lnSpc>
                <a:spcPct val="90000"/>
              </a:lnSpc>
              <a:spcBef>
                <a:spcPts val="1400"/>
              </a:spcBef>
              <a:spcAft>
                <a:spcPts val="0"/>
              </a:spcAft>
              <a:buClr>
                <a:srgbClr val="292929"/>
              </a:buClr>
              <a:buSzPts val="1800"/>
              <a:buFont typeface="Arial"/>
              <a:buChar char="-"/>
            </a:pPr>
            <a:r>
              <a:rPr b="0" i="0" lang="en-US" sz="1800" u="none" cap="none" strike="noStrike">
                <a:solidFill>
                  <a:srgbClr val="292929"/>
                </a:solidFill>
                <a:latin typeface="Arial"/>
                <a:ea typeface="Arial"/>
                <a:cs typeface="Arial"/>
                <a:sym typeface="Arial"/>
              </a:rPr>
              <a:t>What operating conditions needs to be in place to ensure a successful landing program</a:t>
            </a:r>
            <a:r>
              <a:rPr lang="en-US" sz="1800">
                <a:solidFill>
                  <a:srgbClr val="292929"/>
                </a:solidFill>
              </a:rPr>
              <a:t>?</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59" name="Shape 759"/>
        <p:cNvGrpSpPr/>
        <p:nvPr/>
      </p:nvGrpSpPr>
      <p:grpSpPr>
        <a:xfrm>
          <a:off x="0" y="0"/>
          <a:ext cx="0" cy="0"/>
          <a:chOff x="0" y="0"/>
          <a:chExt cx="0" cy="0"/>
        </a:xfrm>
      </p:grpSpPr>
      <p:sp>
        <p:nvSpPr>
          <p:cNvPr id="760" name="Google Shape;760;p56"/>
          <p:cNvSpPr txBox="1"/>
          <p:nvPr/>
        </p:nvSpPr>
        <p:spPr>
          <a:xfrm>
            <a:off x="838199" y="291090"/>
            <a:ext cx="10515599" cy="932688"/>
          </a:xfrm>
          <a:prstGeom prst="rect">
            <a:avLst/>
          </a:prstGeom>
          <a:noFill/>
          <a:ln>
            <a:noFill/>
          </a:ln>
        </p:spPr>
        <p:txBody>
          <a:bodyPr anchorCtr="0" anchor="b" bIns="45700" lIns="91425" spcFirstLastPara="1" rIns="91425" wrap="square" tIns="45700">
            <a:normAutofit/>
          </a:bodyPr>
          <a:lstStyle/>
          <a:p>
            <a:pPr indent="0" lvl="0" marL="0" marR="0" rtl="0" algn="l">
              <a:lnSpc>
                <a:spcPct val="90000"/>
              </a:lnSpc>
              <a:spcBef>
                <a:spcPts val="0"/>
              </a:spcBef>
              <a:spcAft>
                <a:spcPts val="0"/>
              </a:spcAft>
              <a:buClr>
                <a:srgbClr val="0B49CB"/>
              </a:buClr>
              <a:buSzPts val="2500"/>
              <a:buFont typeface="Arial"/>
              <a:buNone/>
            </a:pPr>
            <a:r>
              <a:rPr lang="en-US" sz="2500">
                <a:solidFill>
                  <a:srgbClr val="0B49CB"/>
                </a:solidFill>
                <a:latin typeface="Arial"/>
                <a:ea typeface="Arial"/>
                <a:cs typeface="Arial"/>
                <a:sym typeface="Arial"/>
              </a:rPr>
              <a:t>Scatter plot of Payload vs Launch Outcome for all sites, with different payload selected in the range slider</a:t>
            </a:r>
            <a:endParaRPr/>
          </a:p>
        </p:txBody>
      </p:sp>
      <p:sp>
        <p:nvSpPr>
          <p:cNvPr id="761" name="Google Shape;761;p56"/>
          <p:cNvSpPr/>
          <p:nvPr/>
        </p:nvSpPr>
        <p:spPr>
          <a:xfrm rot="5400000">
            <a:off x="6032938" y="-6032938"/>
            <a:ext cx="126124" cy="12192000"/>
          </a:xfrm>
          <a:prstGeom prst="rect">
            <a:avLst/>
          </a:prstGeom>
          <a:solidFill>
            <a:srgbClr val="4472C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FFFFFF"/>
              </a:solidFill>
              <a:latin typeface="Calibri"/>
              <a:ea typeface="Calibri"/>
              <a:cs typeface="Calibri"/>
              <a:sym typeface="Calibri"/>
            </a:endParaRPr>
          </a:p>
        </p:txBody>
      </p:sp>
      <p:pic>
        <p:nvPicPr>
          <p:cNvPr descr="Graphical user interface, application&#10;&#10;Description automatically generated" id="762" name="Google Shape;762;p56"/>
          <p:cNvPicPr preferRelativeResize="0"/>
          <p:nvPr>
            <p:ph idx="4294967295" type="body"/>
          </p:nvPr>
        </p:nvPicPr>
        <p:blipFill rotWithShape="1">
          <a:blip r:embed="rId3">
            <a:alphaModFix/>
          </a:blip>
          <a:srcRect b="0" l="0" r="0" t="0"/>
          <a:stretch/>
        </p:blipFill>
        <p:spPr>
          <a:xfrm>
            <a:off x="838200" y="2191367"/>
            <a:ext cx="10515599" cy="3785614"/>
          </a:xfrm>
          <a:prstGeom prst="rect">
            <a:avLst/>
          </a:prstGeom>
          <a:noFill/>
          <a:ln>
            <a:noFill/>
          </a:ln>
        </p:spPr>
      </p:pic>
      <p:sp>
        <p:nvSpPr>
          <p:cNvPr id="763" name="Google Shape;763;p5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Clr>
                <a:srgbClr val="000000"/>
              </a:buClr>
              <a:buFont typeface="Arial"/>
              <a:buNone/>
            </a:pPr>
            <a:fld id="{00000000-1234-1234-1234-123412341234}" type="slidenum">
              <a:rPr lang="en-US" sz="1200">
                <a:solidFill>
                  <a:schemeClr val="dk2"/>
                </a:solidFill>
                <a:latin typeface="Nunito"/>
                <a:ea typeface="Nunito"/>
                <a:cs typeface="Nunito"/>
                <a:sym typeface="Nunito"/>
              </a:rPr>
              <a:t>‹#›</a:t>
            </a:fld>
            <a:endParaRPr sz="1200">
              <a:solidFill>
                <a:schemeClr val="dk2"/>
              </a:solidFill>
              <a:latin typeface="Nunito"/>
              <a:ea typeface="Nunito"/>
              <a:cs typeface="Nunito"/>
              <a:sym typeface="Nunito"/>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67" name="Shape 767"/>
        <p:cNvGrpSpPr/>
        <p:nvPr/>
      </p:nvGrpSpPr>
      <p:grpSpPr>
        <a:xfrm>
          <a:off x="0" y="0"/>
          <a:ext cx="0" cy="0"/>
          <a:chOff x="0" y="0"/>
          <a:chExt cx="0" cy="0"/>
        </a:xfrm>
      </p:grpSpPr>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71" name="Shape 771"/>
        <p:cNvGrpSpPr/>
        <p:nvPr/>
      </p:nvGrpSpPr>
      <p:grpSpPr>
        <a:xfrm>
          <a:off x="0" y="0"/>
          <a:ext cx="0" cy="0"/>
          <a:chOff x="0" y="0"/>
          <a:chExt cx="0" cy="0"/>
        </a:xfrm>
      </p:grpSpPr>
      <p:sp>
        <p:nvSpPr>
          <p:cNvPr id="772" name="Google Shape;772;p58"/>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73" name="Google Shape;773;p58"/>
          <p:cNvSpPr txBox="1"/>
          <p:nvPr/>
        </p:nvSpPr>
        <p:spPr>
          <a:xfrm>
            <a:off x="1046750" y="157025"/>
            <a:ext cx="9870300" cy="772500"/>
          </a:xfrm>
          <a:prstGeom prst="rect">
            <a:avLst/>
          </a:prstGeom>
          <a:noFill/>
          <a:ln>
            <a:noFill/>
          </a:ln>
        </p:spPr>
        <p:txBody>
          <a:bodyPr anchorCtr="0" anchor="ctr" bIns="45700" lIns="91425" spcFirstLastPara="1" rIns="91425" wrap="square" tIns="45700">
            <a:normAutofit/>
          </a:bodyPr>
          <a:lstStyle/>
          <a:p>
            <a:pPr indent="0" lvl="0" marL="0" marR="0" rtl="0" algn="ctr">
              <a:lnSpc>
                <a:spcPct val="90000"/>
              </a:lnSpc>
              <a:spcBef>
                <a:spcPts val="0"/>
              </a:spcBef>
              <a:spcAft>
                <a:spcPts val="0"/>
              </a:spcAft>
              <a:buClr>
                <a:srgbClr val="0B49CB"/>
              </a:buClr>
              <a:buSzPts val="3700"/>
              <a:buFont typeface="Arial"/>
              <a:buNone/>
            </a:pPr>
            <a:r>
              <a:rPr lang="en-US" sz="3700">
                <a:solidFill>
                  <a:srgbClr val="0B49CB"/>
                </a:solidFill>
                <a:latin typeface="Arial"/>
                <a:ea typeface="Arial"/>
                <a:cs typeface="Arial"/>
                <a:sym typeface="Arial"/>
              </a:rPr>
              <a:t>Classification Accuracy</a:t>
            </a:r>
            <a:endParaRPr/>
          </a:p>
        </p:txBody>
      </p:sp>
      <p:sp>
        <p:nvSpPr>
          <p:cNvPr id="774" name="Google Shape;774;p58"/>
          <p:cNvSpPr txBox="1"/>
          <p:nvPr>
            <p:ph idx="4294967295" type="body"/>
          </p:nvPr>
        </p:nvSpPr>
        <p:spPr>
          <a:xfrm>
            <a:off x="557775" y="1049475"/>
            <a:ext cx="11018100" cy="898800"/>
          </a:xfrm>
          <a:prstGeom prst="rect">
            <a:avLst/>
          </a:prstGeom>
          <a:noFill/>
          <a:ln>
            <a:noFill/>
          </a:ln>
        </p:spPr>
        <p:txBody>
          <a:bodyPr anchorCtr="0" anchor="ctr" bIns="45700" lIns="91425" spcFirstLastPara="1" rIns="91425" wrap="square" tIns="45700">
            <a:normAutofit/>
          </a:bodyPr>
          <a:lstStyle/>
          <a:p>
            <a:pPr indent="-228600" lvl="0" marL="228600" marR="0" rtl="0" algn="l">
              <a:lnSpc>
                <a:spcPct val="90000"/>
              </a:lnSpc>
              <a:spcBef>
                <a:spcPts val="0"/>
              </a:spcBef>
              <a:spcAft>
                <a:spcPts val="0"/>
              </a:spcAft>
              <a:buClr>
                <a:srgbClr val="000000"/>
              </a:buClr>
              <a:buSzPts val="2200"/>
              <a:buFont typeface="Arial"/>
              <a:buChar char="•"/>
            </a:pPr>
            <a:r>
              <a:rPr lang="en-US" sz="2200">
                <a:solidFill>
                  <a:srgbClr val="000000"/>
                </a:solidFill>
                <a:latin typeface="Arial"/>
                <a:ea typeface="Arial"/>
                <a:cs typeface="Arial"/>
                <a:sym typeface="Arial"/>
              </a:rPr>
              <a:t>The decision tree classifier is the model with the highest classification accuracy</a:t>
            </a:r>
            <a:endParaRPr sz="1800">
              <a:solidFill>
                <a:srgbClr val="000000"/>
              </a:solidFill>
              <a:latin typeface="Calibri"/>
              <a:ea typeface="Calibri"/>
              <a:cs typeface="Calibri"/>
              <a:sym typeface="Calibri"/>
            </a:endParaRPr>
          </a:p>
        </p:txBody>
      </p:sp>
      <p:sp>
        <p:nvSpPr>
          <p:cNvPr id="775" name="Google Shape;775;p5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Clr>
                <a:srgbClr val="000000"/>
              </a:buClr>
              <a:buFont typeface="Arial"/>
              <a:buNone/>
            </a:pPr>
            <a:fld id="{00000000-1234-1234-1234-123412341234}" type="slidenum">
              <a:rPr lang="en-US" sz="1200">
                <a:solidFill>
                  <a:schemeClr val="dk2"/>
                </a:solidFill>
                <a:latin typeface="Nunito"/>
                <a:ea typeface="Nunito"/>
                <a:cs typeface="Nunito"/>
                <a:sym typeface="Nunito"/>
              </a:rPr>
              <a:t>‹#›</a:t>
            </a:fld>
            <a:endParaRPr sz="1200">
              <a:solidFill>
                <a:schemeClr val="dk2"/>
              </a:solidFill>
              <a:latin typeface="Nunito"/>
              <a:ea typeface="Nunito"/>
              <a:cs typeface="Nunito"/>
              <a:sym typeface="Nunito"/>
            </a:endParaRPr>
          </a:p>
        </p:txBody>
      </p:sp>
      <p:pic>
        <p:nvPicPr>
          <p:cNvPr id="776" name="Google Shape;776;p58" title="Screenshot 2025-11-15 at 6.14.57 PM.png"/>
          <p:cNvPicPr preferRelativeResize="0"/>
          <p:nvPr/>
        </p:nvPicPr>
        <p:blipFill>
          <a:blip r:embed="rId3">
            <a:alphaModFix/>
          </a:blip>
          <a:stretch>
            <a:fillRect/>
          </a:stretch>
        </p:blipFill>
        <p:spPr>
          <a:xfrm>
            <a:off x="1146132" y="1853285"/>
            <a:ext cx="8782249" cy="4629126"/>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80" name="Shape 780"/>
        <p:cNvGrpSpPr/>
        <p:nvPr/>
      </p:nvGrpSpPr>
      <p:grpSpPr>
        <a:xfrm>
          <a:off x="0" y="0"/>
          <a:ext cx="0" cy="0"/>
          <a:chOff x="0" y="0"/>
          <a:chExt cx="0" cy="0"/>
        </a:xfrm>
      </p:grpSpPr>
      <p:sp>
        <p:nvSpPr>
          <p:cNvPr id="781" name="Google Shape;781;p59"/>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Clr>
                <a:srgbClr val="000000"/>
              </a:buClr>
              <a:buFont typeface="Arial"/>
              <a:buNone/>
            </a:pPr>
            <a:fld id="{00000000-1234-1234-1234-123412341234}" type="slidenum">
              <a:rPr lang="en-US" sz="1200">
                <a:solidFill>
                  <a:schemeClr val="dk2"/>
                </a:solidFill>
                <a:latin typeface="Nunito"/>
                <a:ea typeface="Nunito"/>
                <a:cs typeface="Nunito"/>
                <a:sym typeface="Nunito"/>
              </a:rPr>
              <a:t>‹#›</a:t>
            </a:fld>
            <a:endParaRPr sz="1200">
              <a:solidFill>
                <a:schemeClr val="dk2"/>
              </a:solidFill>
              <a:latin typeface="Nunito"/>
              <a:ea typeface="Nunito"/>
              <a:cs typeface="Nunito"/>
              <a:sym typeface="Nunito"/>
            </a:endParaRPr>
          </a:p>
        </p:txBody>
      </p:sp>
      <p:sp>
        <p:nvSpPr>
          <p:cNvPr id="782" name="Google Shape;782;p59"/>
          <p:cNvSpPr txBox="1"/>
          <p:nvPr>
            <p:ph idx="4294967295" type="body"/>
          </p:nvPr>
        </p:nvSpPr>
        <p:spPr>
          <a:xfrm>
            <a:off x="770011" y="2057400"/>
            <a:ext cx="5791563" cy="3811588"/>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1600"/>
              </a:spcAft>
              <a:buClr>
                <a:srgbClr val="292929"/>
              </a:buClr>
              <a:buSzPts val="2200"/>
              <a:buFont typeface="Arial"/>
              <a:buChar char="•"/>
            </a:pPr>
            <a:r>
              <a:rPr lang="en-US" sz="2200">
                <a:solidFill>
                  <a:srgbClr val="292929"/>
                </a:solidFill>
                <a:latin typeface="Arial"/>
                <a:ea typeface="Arial"/>
                <a:cs typeface="Arial"/>
                <a:sym typeface="Arial"/>
              </a:rPr>
              <a:t>The confusion matrix for the decision tree classifier shows that the classifier can distinguish between the different classes. The major problem is the false positives .i.e., unsuccessful landing marked as successful landing by the classifier.</a:t>
            </a:r>
            <a:endParaRPr/>
          </a:p>
        </p:txBody>
      </p:sp>
      <p:sp>
        <p:nvSpPr>
          <p:cNvPr id="783" name="Google Shape;783;p59"/>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ctr">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Confusion Matrix</a:t>
            </a:r>
            <a:endParaRPr sz="4000">
              <a:solidFill>
                <a:srgbClr val="0B49CB"/>
              </a:solidFill>
              <a:latin typeface="IBM Plex Mono SemiBold"/>
              <a:ea typeface="IBM Plex Mono SemiBold"/>
              <a:cs typeface="IBM Plex Mono SemiBold"/>
              <a:sym typeface="IBM Plex Mono SemiBold"/>
            </a:endParaRPr>
          </a:p>
        </p:txBody>
      </p:sp>
      <p:pic>
        <p:nvPicPr>
          <p:cNvPr id="784" name="Google Shape;784;p59"/>
          <p:cNvPicPr preferRelativeResize="0"/>
          <p:nvPr/>
        </p:nvPicPr>
        <p:blipFill rotWithShape="1">
          <a:blip r:embed="rId4">
            <a:alphaModFix/>
          </a:blip>
          <a:srcRect b="0" l="0" r="0" t="0"/>
          <a:stretch/>
        </p:blipFill>
        <p:spPr>
          <a:xfrm>
            <a:off x="6561574" y="1880339"/>
            <a:ext cx="4281910" cy="3097321"/>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88" name="Shape 788"/>
        <p:cNvGrpSpPr/>
        <p:nvPr/>
      </p:nvGrpSpPr>
      <p:grpSpPr>
        <a:xfrm>
          <a:off x="0" y="0"/>
          <a:ext cx="0" cy="0"/>
          <a:chOff x="0" y="0"/>
          <a:chExt cx="0" cy="0"/>
        </a:xfrm>
      </p:grpSpPr>
      <p:sp>
        <p:nvSpPr>
          <p:cNvPr id="789" name="Google Shape;789;p60"/>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Clr>
                <a:srgbClr val="000000"/>
              </a:buClr>
              <a:buFont typeface="Arial"/>
              <a:buNone/>
            </a:pPr>
            <a:fld id="{00000000-1234-1234-1234-123412341234}" type="slidenum">
              <a:rPr lang="en-US" sz="1200">
                <a:solidFill>
                  <a:schemeClr val="dk2"/>
                </a:solidFill>
                <a:latin typeface="Nunito"/>
                <a:ea typeface="Nunito"/>
                <a:cs typeface="Nunito"/>
                <a:sym typeface="Nunito"/>
              </a:rPr>
              <a:t>‹#›</a:t>
            </a:fld>
            <a:endParaRPr sz="1200">
              <a:solidFill>
                <a:schemeClr val="dk2"/>
              </a:solidFill>
              <a:latin typeface="Nunito"/>
              <a:ea typeface="Nunito"/>
              <a:cs typeface="Nunito"/>
              <a:sym typeface="Nunito"/>
            </a:endParaRPr>
          </a:p>
        </p:txBody>
      </p:sp>
      <p:sp>
        <p:nvSpPr>
          <p:cNvPr id="790" name="Google Shape;790;p60"/>
          <p:cNvSpPr txBox="1"/>
          <p:nvPr>
            <p:ph idx="4294967295" type="body"/>
          </p:nvPr>
        </p:nvSpPr>
        <p:spPr>
          <a:xfrm>
            <a:off x="770011" y="1507254"/>
            <a:ext cx="10515600" cy="451832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rgbClr val="292929"/>
              </a:buClr>
              <a:buSzPts val="2200"/>
              <a:buFont typeface="Arial"/>
              <a:buNone/>
            </a:pPr>
            <a:r>
              <a:rPr lang="en-US" sz="2200">
                <a:solidFill>
                  <a:srgbClr val="000000"/>
                </a:solidFill>
                <a:latin typeface="Arial"/>
                <a:ea typeface="Arial"/>
                <a:cs typeface="Arial"/>
                <a:sym typeface="Arial"/>
              </a:rPr>
              <a:t>I</a:t>
            </a:r>
            <a:r>
              <a:rPr lang="en-US" sz="2200">
                <a:solidFill>
                  <a:srgbClr val="000000"/>
                </a:solidFill>
                <a:latin typeface="Arial"/>
                <a:ea typeface="Arial"/>
                <a:cs typeface="Arial"/>
                <a:sym typeface="Arial"/>
              </a:rPr>
              <a:t> can conclude that:</a:t>
            </a:r>
            <a:endParaRPr>
              <a:solidFill>
                <a:srgbClr val="000000"/>
              </a:solidFill>
            </a:endParaRPr>
          </a:p>
          <a:p>
            <a:pPr indent="-228600" lvl="0" marL="228600" marR="0" rtl="0" algn="l">
              <a:lnSpc>
                <a:spcPct val="100000"/>
              </a:lnSpc>
              <a:spcBef>
                <a:spcPts val="1400"/>
              </a:spcBef>
              <a:spcAft>
                <a:spcPts val="0"/>
              </a:spcAft>
              <a:buClr>
                <a:srgbClr val="000000"/>
              </a:buClr>
              <a:buSzPts val="2200"/>
              <a:buFont typeface="Arial"/>
              <a:buChar char="•"/>
            </a:pPr>
            <a:r>
              <a:rPr lang="en-US" sz="2200">
                <a:solidFill>
                  <a:srgbClr val="000000"/>
                </a:solidFill>
                <a:latin typeface="Arial"/>
                <a:ea typeface="Arial"/>
                <a:cs typeface="Arial"/>
                <a:sym typeface="Arial"/>
              </a:rPr>
              <a:t>The larger the flight amount at a launch site, the greater the success rate at a launch site.</a:t>
            </a:r>
            <a:endParaRPr>
              <a:solidFill>
                <a:srgbClr val="000000"/>
              </a:solidFill>
            </a:endParaRPr>
          </a:p>
          <a:p>
            <a:pPr indent="-228600" lvl="0" marL="228600" marR="0" rtl="0" algn="l">
              <a:lnSpc>
                <a:spcPct val="100000"/>
              </a:lnSpc>
              <a:spcBef>
                <a:spcPts val="1400"/>
              </a:spcBef>
              <a:spcAft>
                <a:spcPts val="0"/>
              </a:spcAft>
              <a:buClr>
                <a:srgbClr val="000000"/>
              </a:buClr>
              <a:buSzPts val="2200"/>
              <a:buFont typeface="Arial"/>
              <a:buChar char="•"/>
            </a:pPr>
            <a:r>
              <a:rPr b="1" lang="en-US" sz="2200">
                <a:solidFill>
                  <a:srgbClr val="000000"/>
                </a:solidFill>
                <a:latin typeface="Arial"/>
                <a:ea typeface="Arial"/>
                <a:cs typeface="Arial"/>
                <a:sym typeface="Arial"/>
              </a:rPr>
              <a:t>Launch success rate started to increase in 2013 till 2020.</a:t>
            </a:r>
            <a:endParaRPr b="1">
              <a:solidFill>
                <a:srgbClr val="000000"/>
              </a:solidFill>
            </a:endParaRPr>
          </a:p>
          <a:p>
            <a:pPr indent="-228600" lvl="0" marL="228600" marR="0" rtl="0" algn="l">
              <a:lnSpc>
                <a:spcPct val="100000"/>
              </a:lnSpc>
              <a:spcBef>
                <a:spcPts val="1400"/>
              </a:spcBef>
              <a:spcAft>
                <a:spcPts val="0"/>
              </a:spcAft>
              <a:buClr>
                <a:srgbClr val="000000"/>
              </a:buClr>
              <a:buSzPts val="2200"/>
              <a:buFont typeface="Arial"/>
              <a:buChar char="•"/>
            </a:pPr>
            <a:r>
              <a:rPr lang="en-US" sz="2200">
                <a:solidFill>
                  <a:srgbClr val="000000"/>
                </a:solidFill>
                <a:latin typeface="Arial"/>
                <a:ea typeface="Arial"/>
                <a:cs typeface="Arial"/>
                <a:sym typeface="Arial"/>
              </a:rPr>
              <a:t>Orbits </a:t>
            </a:r>
            <a:r>
              <a:rPr b="1" lang="en-US" sz="2200">
                <a:solidFill>
                  <a:srgbClr val="000000"/>
                </a:solidFill>
                <a:latin typeface="Arial"/>
                <a:ea typeface="Arial"/>
                <a:cs typeface="Arial"/>
                <a:sym typeface="Arial"/>
              </a:rPr>
              <a:t>ES-L1, GEO, HEO, SSO, VLEO had the most success rate.</a:t>
            </a:r>
            <a:endParaRPr b="1" sz="2200">
              <a:solidFill>
                <a:srgbClr val="000000"/>
              </a:solidFill>
              <a:latin typeface="Arial"/>
              <a:ea typeface="Arial"/>
              <a:cs typeface="Arial"/>
              <a:sym typeface="Arial"/>
            </a:endParaRPr>
          </a:p>
          <a:p>
            <a:pPr indent="-228600" lvl="0" marL="228600" marR="0" rtl="0" algn="l">
              <a:lnSpc>
                <a:spcPct val="100000"/>
              </a:lnSpc>
              <a:spcBef>
                <a:spcPts val="1400"/>
              </a:spcBef>
              <a:spcAft>
                <a:spcPts val="0"/>
              </a:spcAft>
              <a:buClr>
                <a:srgbClr val="000000"/>
              </a:buClr>
              <a:buSzPts val="2200"/>
              <a:buFont typeface="Arial"/>
              <a:buChar char="•"/>
            </a:pPr>
            <a:r>
              <a:rPr lang="en-US" sz="2200">
                <a:solidFill>
                  <a:srgbClr val="000000"/>
                </a:solidFill>
                <a:latin typeface="Arial"/>
                <a:ea typeface="Arial"/>
                <a:cs typeface="Arial"/>
                <a:sym typeface="Arial"/>
              </a:rPr>
              <a:t>KSC LC-39A had the most successful launches of any sites.</a:t>
            </a:r>
            <a:endParaRPr>
              <a:solidFill>
                <a:srgbClr val="000000"/>
              </a:solidFill>
            </a:endParaRPr>
          </a:p>
          <a:p>
            <a:pPr indent="-228600" lvl="0" marL="228600" marR="0" rtl="0" algn="l">
              <a:lnSpc>
                <a:spcPct val="100000"/>
              </a:lnSpc>
              <a:spcBef>
                <a:spcPts val="1400"/>
              </a:spcBef>
              <a:spcAft>
                <a:spcPts val="0"/>
              </a:spcAft>
              <a:buClr>
                <a:srgbClr val="000000"/>
              </a:buClr>
              <a:buSzPts val="2200"/>
              <a:buFont typeface="Arial"/>
              <a:buChar char="•"/>
            </a:pPr>
            <a:r>
              <a:rPr lang="en-US" sz="2200">
                <a:solidFill>
                  <a:srgbClr val="000000"/>
                </a:solidFill>
                <a:latin typeface="Arial"/>
                <a:ea typeface="Arial"/>
                <a:cs typeface="Arial"/>
                <a:sym typeface="Arial"/>
              </a:rPr>
              <a:t>The Decision tree classifier is the best machine learning algorithm for this task.</a:t>
            </a:r>
            <a:endParaRPr>
              <a:solidFill>
                <a:srgbClr val="000000"/>
              </a:solidFill>
            </a:endParaRPr>
          </a:p>
          <a:p>
            <a:pPr indent="-88900" lvl="0" marL="228600" marR="0" rtl="0" algn="l">
              <a:lnSpc>
                <a:spcPct val="100000"/>
              </a:lnSpc>
              <a:spcBef>
                <a:spcPts val="1400"/>
              </a:spcBef>
              <a:spcAft>
                <a:spcPts val="1600"/>
              </a:spcAft>
              <a:buClr>
                <a:schemeClr val="dk1"/>
              </a:buClr>
              <a:buSzPts val="2200"/>
              <a:buFont typeface="Arial"/>
              <a:buNone/>
            </a:pPr>
            <a:r>
              <a:t/>
            </a:r>
            <a:endParaRPr sz="2200">
              <a:solidFill>
                <a:srgbClr val="292929"/>
              </a:solidFill>
              <a:latin typeface="Arial"/>
              <a:ea typeface="Arial"/>
              <a:cs typeface="Arial"/>
              <a:sym typeface="Arial"/>
            </a:endParaRPr>
          </a:p>
        </p:txBody>
      </p:sp>
      <p:sp>
        <p:nvSpPr>
          <p:cNvPr id="791" name="Google Shape;791;p60"/>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ctr">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Conclusions</a:t>
            </a:r>
            <a:endParaRPr sz="4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95" name="Shape 795"/>
        <p:cNvGrpSpPr/>
        <p:nvPr/>
      </p:nvGrpSpPr>
      <p:grpSpPr>
        <a:xfrm>
          <a:off x="0" y="0"/>
          <a:ext cx="0" cy="0"/>
          <a:chOff x="0" y="0"/>
          <a:chExt cx="0" cy="0"/>
        </a:xfrm>
      </p:grpSpPr>
      <p:sp>
        <p:nvSpPr>
          <p:cNvPr id="796" name="Google Shape;796;p61"/>
          <p:cNvSpPr txBox="1"/>
          <p:nvPr/>
        </p:nvSpPr>
        <p:spPr>
          <a:xfrm>
            <a:off x="100275" y="22900"/>
            <a:ext cx="11991300" cy="549000"/>
          </a:xfrm>
          <a:prstGeom prst="rect">
            <a:avLst/>
          </a:prstGeom>
          <a:solidFill>
            <a:schemeClr val="lt1"/>
          </a:solidFill>
          <a:ln>
            <a:noFill/>
          </a:ln>
        </p:spPr>
        <p:txBody>
          <a:bodyPr anchorCtr="0" anchor="ctr" bIns="45700" lIns="91425" spcFirstLastPara="1" rIns="91425" wrap="square" tIns="45700">
            <a:normAutofit lnSpcReduction="20000"/>
          </a:bodyPr>
          <a:lstStyle/>
          <a:p>
            <a:pPr indent="0" lvl="0" marL="0" marR="0" rtl="0" algn="ctr">
              <a:lnSpc>
                <a:spcPct val="90000"/>
              </a:lnSpc>
              <a:spcBef>
                <a:spcPts val="0"/>
              </a:spcBef>
              <a:spcAft>
                <a:spcPts val="0"/>
              </a:spcAft>
              <a:buClr>
                <a:srgbClr val="0B49CB"/>
              </a:buClr>
              <a:buSzPts val="4000"/>
              <a:buFont typeface="Arial"/>
              <a:buNone/>
            </a:pPr>
            <a:r>
              <a:rPr lang="en-US" sz="4000">
                <a:solidFill>
                  <a:srgbClr val="0B49CB"/>
                </a:solidFill>
              </a:rPr>
              <a:t>Thank You!</a:t>
            </a:r>
            <a:endParaRPr sz="4000">
              <a:solidFill>
                <a:srgbClr val="0B49CB"/>
              </a:solidFill>
            </a:endParaRPr>
          </a:p>
        </p:txBody>
      </p:sp>
    </p:spTree>
  </p:cSld>
  <p:clrMapOvr>
    <a:masterClrMapping/>
  </p:clrMapOvr>
  <p:transition spd="slow">
    <p:push/>
  </p:transition>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18" name="Shape 418"/>
        <p:cNvGrpSpPr/>
        <p:nvPr/>
      </p:nvGrpSpPr>
      <p:grpSpPr>
        <a:xfrm>
          <a:off x="0" y="0"/>
          <a:ext cx="0" cy="0"/>
          <a:chOff x="0" y="0"/>
          <a:chExt cx="0" cy="0"/>
        </a:xfrm>
      </p:grpSpPr>
      <p:sp>
        <p:nvSpPr>
          <p:cNvPr id="419" name="Google Shape;419;p21"/>
          <p:cNvSpPr txBox="1"/>
          <p:nvPr>
            <p:ph idx="12" type="sldNum"/>
          </p:nvPr>
        </p:nvSpPr>
        <p:spPr>
          <a:xfrm>
            <a:off x="9448800" y="6356350"/>
            <a:ext cx="2743200" cy="365125"/>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a:t>‹#›</a:t>
            </a:fld>
            <a:endParaRPr/>
          </a:p>
        </p:txBody>
      </p:sp>
      <p:sp>
        <p:nvSpPr>
          <p:cNvPr id="420" name="Google Shape;420;p21"/>
          <p:cNvSpPr txBox="1"/>
          <p:nvPr/>
        </p:nvSpPr>
        <p:spPr>
          <a:xfrm>
            <a:off x="770011" y="8563"/>
            <a:ext cx="10515600" cy="549000"/>
          </a:xfrm>
          <a:prstGeom prst="rect">
            <a:avLst/>
          </a:prstGeom>
          <a:noFill/>
          <a:ln>
            <a:noFill/>
          </a:ln>
        </p:spPr>
        <p:txBody>
          <a:bodyPr anchorCtr="0" anchor="ctr" bIns="45700" lIns="91425" spcFirstLastPara="1" rIns="91425" wrap="square" tIns="45700">
            <a:normAutofit lnSpcReduction="20000"/>
          </a:bodyPr>
          <a:lstStyle/>
          <a:p>
            <a:pPr indent="0" lvl="0" marL="0" marR="0" rtl="0" algn="ctr">
              <a:lnSpc>
                <a:spcPct val="90000"/>
              </a:lnSpc>
              <a:spcBef>
                <a:spcPts val="0"/>
              </a:spcBef>
              <a:spcAft>
                <a:spcPts val="0"/>
              </a:spcAft>
              <a:buClr>
                <a:srgbClr val="0B49CB"/>
              </a:buClr>
              <a:buSzPts val="4000"/>
              <a:buFont typeface="Arial"/>
              <a:buNone/>
            </a:pPr>
            <a:r>
              <a:rPr lang="en-US" sz="4000">
                <a:solidFill>
                  <a:srgbClr val="0B49CB"/>
                </a:solidFill>
                <a:latin typeface="Arial"/>
                <a:ea typeface="Arial"/>
                <a:cs typeface="Arial"/>
                <a:sym typeface="Arial"/>
              </a:rPr>
              <a:t>Methodology</a:t>
            </a:r>
            <a:endParaRPr sz="4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25" name="Shape 425"/>
        <p:cNvGrpSpPr/>
        <p:nvPr/>
      </p:nvGrpSpPr>
      <p:grpSpPr>
        <a:xfrm>
          <a:off x="0" y="0"/>
          <a:ext cx="0" cy="0"/>
          <a:chOff x="0" y="0"/>
          <a:chExt cx="0" cy="0"/>
        </a:xfrm>
      </p:grpSpPr>
      <p:sp>
        <p:nvSpPr>
          <p:cNvPr id="426" name="Google Shape;426;p22"/>
          <p:cNvSpPr txBox="1"/>
          <p:nvPr>
            <p:ph idx="12" type="sldNum"/>
          </p:nvPr>
        </p:nvSpPr>
        <p:spPr>
          <a:xfrm>
            <a:off x="8714772" y="6025573"/>
            <a:ext cx="2743200" cy="401700"/>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sz="1200">
                <a:solidFill>
                  <a:schemeClr val="dk2"/>
                </a:solidFill>
                <a:latin typeface="Nunito"/>
                <a:ea typeface="Nunito"/>
                <a:cs typeface="Nunito"/>
                <a:sym typeface="Nunito"/>
              </a:rPr>
              <a:t>‹#›</a:t>
            </a:fld>
            <a:endParaRPr sz="1200">
              <a:solidFill>
                <a:schemeClr val="dk2"/>
              </a:solidFill>
              <a:latin typeface="Nunito"/>
              <a:ea typeface="Nunito"/>
              <a:cs typeface="Nunito"/>
              <a:sym typeface="Nunito"/>
            </a:endParaRPr>
          </a:p>
        </p:txBody>
      </p:sp>
      <p:sp>
        <p:nvSpPr>
          <p:cNvPr id="427" name="Google Shape;427;p22"/>
          <p:cNvSpPr txBox="1"/>
          <p:nvPr/>
        </p:nvSpPr>
        <p:spPr>
          <a:xfrm>
            <a:off x="770011" y="538650"/>
            <a:ext cx="10515600" cy="549000"/>
          </a:xfrm>
          <a:prstGeom prst="rect">
            <a:avLst/>
          </a:prstGeom>
          <a:noFill/>
          <a:ln>
            <a:noFill/>
          </a:ln>
        </p:spPr>
        <p:txBody>
          <a:bodyPr anchorCtr="0" anchor="ctr" bIns="45700" lIns="91425" spcFirstLastPara="1" rIns="91425" wrap="square" tIns="45700">
            <a:normAutofit lnSpcReduction="20000"/>
          </a:bodyPr>
          <a:lstStyle/>
          <a:p>
            <a:pPr indent="0" lvl="0" marL="0" marR="0" rtl="0" algn="ctr">
              <a:lnSpc>
                <a:spcPct val="90000"/>
              </a:lnSpc>
              <a:spcBef>
                <a:spcPts val="0"/>
              </a:spcBef>
              <a:spcAft>
                <a:spcPts val="0"/>
              </a:spcAft>
              <a:buClr>
                <a:srgbClr val="0B49CB"/>
              </a:buClr>
              <a:buSzPts val="4000"/>
              <a:buFont typeface="Arial"/>
              <a:buNone/>
            </a:pPr>
            <a:r>
              <a:rPr lang="en-US" sz="4000">
                <a:solidFill>
                  <a:srgbClr val="0B49CB"/>
                </a:solidFill>
                <a:latin typeface="Arial"/>
                <a:ea typeface="Arial"/>
                <a:cs typeface="Arial"/>
                <a:sym typeface="Arial"/>
              </a:rPr>
              <a:t>Methodology</a:t>
            </a:r>
            <a:endParaRPr sz="4000">
              <a:solidFill>
                <a:srgbClr val="0B49CB"/>
              </a:solidFill>
              <a:latin typeface="IBM Plex Mono SemiBold"/>
              <a:ea typeface="IBM Plex Mono SemiBold"/>
              <a:cs typeface="IBM Plex Mono SemiBold"/>
              <a:sym typeface="IBM Plex Mono SemiBold"/>
            </a:endParaRPr>
          </a:p>
        </p:txBody>
      </p:sp>
      <p:grpSp>
        <p:nvGrpSpPr>
          <p:cNvPr id="428" name="Google Shape;428;p22"/>
          <p:cNvGrpSpPr/>
          <p:nvPr/>
        </p:nvGrpSpPr>
        <p:grpSpPr>
          <a:xfrm>
            <a:off x="8339146" y="1757480"/>
            <a:ext cx="3472609" cy="3280318"/>
            <a:chOff x="6254516" y="1318143"/>
            <a:chExt cx="2604522" cy="2460300"/>
          </a:xfrm>
        </p:grpSpPr>
        <p:sp>
          <p:nvSpPr>
            <p:cNvPr id="429" name="Google Shape;429;p22"/>
            <p:cNvSpPr/>
            <p:nvPr/>
          </p:nvSpPr>
          <p:spPr>
            <a:xfrm rot="2700000">
              <a:off x="7239866" y="1053398"/>
              <a:ext cx="489601" cy="2989789"/>
            </a:xfrm>
            <a:prstGeom prst="roundRect">
              <a:avLst>
                <a:gd fmla="val 50000" name="adj"/>
              </a:avLst>
            </a:prstGeom>
            <a:solidFill>
              <a:srgbClr val="307AF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30" name="Google Shape;430;p22"/>
            <p:cNvSpPr/>
            <p:nvPr/>
          </p:nvSpPr>
          <p:spPr>
            <a:xfrm>
              <a:off x="6443962" y="3255512"/>
              <a:ext cx="326100" cy="326100"/>
            </a:xfrm>
            <a:prstGeom prst="ellipse">
              <a:avLst/>
            </a:prstGeom>
            <a:solidFill>
              <a:srgbClr val="FFFFFF"/>
            </a:solidFill>
            <a:ln>
              <a:noFill/>
            </a:ln>
            <a:effectLst>
              <a:outerShdw blurRad="304800" rotWithShape="0" algn="tl" dir="5400000" dist="67733">
                <a:srgbClr val="000000">
                  <a:alpha val="549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rPr b="1" lang="en-US" sz="1200">
                  <a:solidFill>
                    <a:srgbClr val="307AF3"/>
                  </a:solidFill>
                  <a:latin typeface="Roboto"/>
                  <a:ea typeface="Roboto"/>
                  <a:cs typeface="Roboto"/>
                  <a:sym typeface="Roboto"/>
                </a:rPr>
                <a:t>5</a:t>
              </a:r>
              <a:endParaRPr b="1" sz="1200">
                <a:solidFill>
                  <a:srgbClr val="307AF3"/>
                </a:solidFill>
                <a:latin typeface="Roboto"/>
                <a:ea typeface="Roboto"/>
                <a:cs typeface="Roboto"/>
                <a:sym typeface="Roboto"/>
              </a:endParaRPr>
            </a:p>
          </p:txBody>
        </p:sp>
        <p:sp>
          <p:nvSpPr>
            <p:cNvPr id="431" name="Google Shape;431;p22"/>
            <p:cNvSpPr txBox="1"/>
            <p:nvPr/>
          </p:nvSpPr>
          <p:spPr>
            <a:xfrm rot="-2700000">
              <a:off x="6375763" y="2297099"/>
              <a:ext cx="2378424" cy="342805"/>
            </a:xfrm>
            <a:prstGeom prst="rect">
              <a:avLst/>
            </a:prstGeom>
            <a:noFill/>
            <a:ln>
              <a:noFill/>
            </a:ln>
          </p:spPr>
          <p:txBody>
            <a:bodyPr anchorCtr="0" anchor="ctr" bIns="121900" lIns="121900" spcFirstLastPara="1" rIns="121900" wrap="square" tIns="121900">
              <a:noAutofit/>
            </a:bodyPr>
            <a:lstStyle/>
            <a:p>
              <a:pPr indent="0" lvl="0" marL="0" rtl="0" algn="l">
                <a:lnSpc>
                  <a:spcPct val="115000"/>
                </a:lnSpc>
                <a:spcBef>
                  <a:spcPts val="0"/>
                </a:spcBef>
                <a:spcAft>
                  <a:spcPts val="0"/>
                </a:spcAft>
                <a:buNone/>
              </a:pPr>
              <a:r>
                <a:rPr b="1" lang="en-US" sz="1500">
                  <a:solidFill>
                    <a:srgbClr val="FFFFFF"/>
                  </a:solidFill>
                  <a:latin typeface="Roboto"/>
                  <a:ea typeface="Roboto"/>
                  <a:cs typeface="Roboto"/>
                  <a:sym typeface="Roboto"/>
                </a:rPr>
                <a:t>Predictive analysis</a:t>
              </a:r>
              <a:endParaRPr b="1" sz="1500">
                <a:solidFill>
                  <a:srgbClr val="FFFFFF"/>
                </a:solidFill>
                <a:latin typeface="Roboto"/>
                <a:ea typeface="Roboto"/>
                <a:cs typeface="Roboto"/>
                <a:sym typeface="Roboto"/>
              </a:endParaRPr>
            </a:p>
          </p:txBody>
        </p:sp>
        <p:sp>
          <p:nvSpPr>
            <p:cNvPr id="432" name="Google Shape;432;p22"/>
            <p:cNvSpPr txBox="1"/>
            <p:nvPr/>
          </p:nvSpPr>
          <p:spPr>
            <a:xfrm rot="-2700000">
              <a:off x="6788358" y="2571061"/>
              <a:ext cx="2242660" cy="442507"/>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b="1" lang="en-US" sz="1100">
                  <a:latin typeface="Roboto"/>
                  <a:ea typeface="Roboto"/>
                  <a:cs typeface="Roboto"/>
                  <a:sym typeface="Roboto"/>
                </a:rPr>
                <a:t>Perform predictive analysis using classification models to build, tune, evaluate classification models</a:t>
              </a:r>
              <a:endParaRPr b="1" sz="1100">
                <a:latin typeface="Roboto"/>
                <a:ea typeface="Roboto"/>
                <a:cs typeface="Roboto"/>
                <a:sym typeface="Roboto"/>
              </a:endParaRPr>
            </a:p>
            <a:p>
              <a:pPr indent="0" lvl="0" marL="0" rtl="0" algn="l">
                <a:spcBef>
                  <a:spcPts val="2100"/>
                </a:spcBef>
                <a:spcAft>
                  <a:spcPts val="0"/>
                </a:spcAft>
                <a:buNone/>
              </a:pPr>
              <a:r>
                <a:t/>
              </a:r>
              <a:endParaRPr b="1" sz="1100">
                <a:latin typeface="Roboto"/>
                <a:ea typeface="Roboto"/>
                <a:cs typeface="Roboto"/>
                <a:sym typeface="Roboto"/>
              </a:endParaRPr>
            </a:p>
            <a:p>
              <a:pPr indent="0" lvl="0" marL="0" rtl="0" algn="l">
                <a:spcBef>
                  <a:spcPts val="2100"/>
                </a:spcBef>
                <a:spcAft>
                  <a:spcPts val="2100"/>
                </a:spcAft>
                <a:buNone/>
              </a:pPr>
              <a:r>
                <a:t/>
              </a:r>
              <a:endParaRPr b="1" sz="1100">
                <a:latin typeface="Roboto"/>
                <a:ea typeface="Roboto"/>
                <a:cs typeface="Roboto"/>
                <a:sym typeface="Roboto"/>
              </a:endParaRPr>
            </a:p>
          </p:txBody>
        </p:sp>
      </p:grpSp>
      <p:grpSp>
        <p:nvGrpSpPr>
          <p:cNvPr id="433" name="Google Shape;433;p22"/>
          <p:cNvGrpSpPr/>
          <p:nvPr/>
        </p:nvGrpSpPr>
        <p:grpSpPr>
          <a:xfrm>
            <a:off x="6348398" y="1757480"/>
            <a:ext cx="3472609" cy="3280318"/>
            <a:chOff x="4761418" y="1318143"/>
            <a:chExt cx="2604522" cy="2460300"/>
          </a:xfrm>
        </p:grpSpPr>
        <p:sp>
          <p:nvSpPr>
            <p:cNvPr id="434" name="Google Shape;434;p22"/>
            <p:cNvSpPr/>
            <p:nvPr/>
          </p:nvSpPr>
          <p:spPr>
            <a:xfrm rot="2700000">
              <a:off x="5746767" y="1053398"/>
              <a:ext cx="489601" cy="2989789"/>
            </a:xfrm>
            <a:prstGeom prst="roundRect">
              <a:avLst>
                <a:gd fmla="val 50000" name="adj"/>
              </a:avLst>
            </a:prstGeom>
            <a:solidFill>
              <a:srgbClr val="0E63F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35" name="Google Shape;435;p22"/>
            <p:cNvSpPr/>
            <p:nvPr/>
          </p:nvSpPr>
          <p:spPr>
            <a:xfrm>
              <a:off x="4950863" y="3255512"/>
              <a:ext cx="326100" cy="326100"/>
            </a:xfrm>
            <a:prstGeom prst="ellipse">
              <a:avLst/>
            </a:prstGeom>
            <a:solidFill>
              <a:srgbClr val="FFFFFF"/>
            </a:solidFill>
            <a:ln>
              <a:noFill/>
            </a:ln>
            <a:effectLst>
              <a:outerShdw blurRad="304800" rotWithShape="0" algn="tl" dir="5400000" dist="67733">
                <a:srgbClr val="000000">
                  <a:alpha val="549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rPr b="1" lang="en-US" sz="1200">
                  <a:solidFill>
                    <a:srgbClr val="0E63F0"/>
                  </a:solidFill>
                  <a:latin typeface="Roboto"/>
                  <a:ea typeface="Roboto"/>
                  <a:cs typeface="Roboto"/>
                  <a:sym typeface="Roboto"/>
                </a:rPr>
                <a:t>4</a:t>
              </a:r>
              <a:endParaRPr b="1" sz="1200">
                <a:solidFill>
                  <a:srgbClr val="0E63F0"/>
                </a:solidFill>
                <a:latin typeface="Roboto"/>
                <a:ea typeface="Roboto"/>
                <a:cs typeface="Roboto"/>
                <a:sym typeface="Roboto"/>
              </a:endParaRPr>
            </a:p>
          </p:txBody>
        </p:sp>
        <p:sp>
          <p:nvSpPr>
            <p:cNvPr id="436" name="Google Shape;436;p22"/>
            <p:cNvSpPr txBox="1"/>
            <p:nvPr/>
          </p:nvSpPr>
          <p:spPr>
            <a:xfrm rot="-2700000">
              <a:off x="4896424" y="2302799"/>
              <a:ext cx="2362302" cy="342805"/>
            </a:xfrm>
            <a:prstGeom prst="rect">
              <a:avLst/>
            </a:prstGeom>
            <a:noFill/>
            <a:ln>
              <a:noFill/>
            </a:ln>
          </p:spPr>
          <p:txBody>
            <a:bodyPr anchorCtr="0" anchor="ctr" bIns="121900" lIns="121900" spcFirstLastPara="1" rIns="121900" wrap="square" tIns="121900">
              <a:noAutofit/>
            </a:bodyPr>
            <a:lstStyle/>
            <a:p>
              <a:pPr indent="0" lvl="0" marL="0" rtl="0" algn="l">
                <a:lnSpc>
                  <a:spcPct val="115000"/>
                </a:lnSpc>
                <a:spcBef>
                  <a:spcPts val="0"/>
                </a:spcBef>
                <a:spcAft>
                  <a:spcPts val="0"/>
                </a:spcAft>
                <a:buNone/>
              </a:pPr>
              <a:r>
                <a:rPr b="1" lang="en-US" sz="1500">
                  <a:solidFill>
                    <a:srgbClr val="FFFFFF"/>
                  </a:solidFill>
                  <a:latin typeface="Roboto"/>
                  <a:ea typeface="Roboto"/>
                  <a:cs typeface="Roboto"/>
                  <a:sym typeface="Roboto"/>
                </a:rPr>
                <a:t>Interactive visual analytics</a:t>
              </a:r>
              <a:endParaRPr b="1" sz="1500">
                <a:solidFill>
                  <a:srgbClr val="FFFFFF"/>
                </a:solidFill>
                <a:latin typeface="Roboto"/>
                <a:ea typeface="Roboto"/>
                <a:cs typeface="Roboto"/>
                <a:sym typeface="Roboto"/>
              </a:endParaRPr>
            </a:p>
          </p:txBody>
        </p:sp>
        <p:sp>
          <p:nvSpPr>
            <p:cNvPr id="437" name="Google Shape;437;p22"/>
            <p:cNvSpPr txBox="1"/>
            <p:nvPr/>
          </p:nvSpPr>
          <p:spPr>
            <a:xfrm rot="-2700000">
              <a:off x="5295260" y="2571061"/>
              <a:ext cx="2242660" cy="442507"/>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b="1" lang="en-US" sz="1100">
                  <a:latin typeface="Roboto"/>
                  <a:ea typeface="Roboto"/>
                  <a:cs typeface="Roboto"/>
                  <a:sym typeface="Roboto"/>
                </a:rPr>
                <a:t>Perform interactive visual analytics using Folium and Plotly Dash</a:t>
              </a:r>
              <a:endParaRPr b="1" sz="1100">
                <a:latin typeface="Roboto"/>
                <a:ea typeface="Roboto"/>
                <a:cs typeface="Roboto"/>
                <a:sym typeface="Roboto"/>
              </a:endParaRPr>
            </a:p>
            <a:p>
              <a:pPr indent="0" lvl="0" marL="0" rtl="0" algn="l">
                <a:spcBef>
                  <a:spcPts val="2100"/>
                </a:spcBef>
                <a:spcAft>
                  <a:spcPts val="2100"/>
                </a:spcAft>
                <a:buNone/>
              </a:pPr>
              <a:r>
                <a:t/>
              </a:r>
              <a:endParaRPr b="1" sz="1100">
                <a:latin typeface="Roboto"/>
                <a:ea typeface="Roboto"/>
                <a:cs typeface="Roboto"/>
                <a:sym typeface="Roboto"/>
              </a:endParaRPr>
            </a:p>
          </p:txBody>
        </p:sp>
      </p:grpSp>
      <p:grpSp>
        <p:nvGrpSpPr>
          <p:cNvPr id="438" name="Google Shape;438;p22"/>
          <p:cNvGrpSpPr/>
          <p:nvPr/>
        </p:nvGrpSpPr>
        <p:grpSpPr>
          <a:xfrm>
            <a:off x="4359559" y="1757480"/>
            <a:ext cx="3472609" cy="3280318"/>
            <a:chOff x="3269751" y="1318143"/>
            <a:chExt cx="2604522" cy="2460300"/>
          </a:xfrm>
        </p:grpSpPr>
        <p:sp>
          <p:nvSpPr>
            <p:cNvPr id="439" name="Google Shape;439;p22"/>
            <p:cNvSpPr/>
            <p:nvPr/>
          </p:nvSpPr>
          <p:spPr>
            <a:xfrm rot="2700000">
              <a:off x="4255100" y="1053398"/>
              <a:ext cx="489601" cy="2989789"/>
            </a:xfrm>
            <a:prstGeom prst="roundRect">
              <a:avLst>
                <a:gd fmla="val 50000" name="adj"/>
              </a:avLst>
            </a:prstGeom>
            <a:solidFill>
              <a:srgbClr val="0D5CD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40" name="Google Shape;440;p22"/>
            <p:cNvSpPr/>
            <p:nvPr/>
          </p:nvSpPr>
          <p:spPr>
            <a:xfrm>
              <a:off x="3459197" y="3255512"/>
              <a:ext cx="326100" cy="326100"/>
            </a:xfrm>
            <a:prstGeom prst="ellipse">
              <a:avLst/>
            </a:prstGeom>
            <a:solidFill>
              <a:srgbClr val="FFFFFF"/>
            </a:solidFill>
            <a:ln>
              <a:noFill/>
            </a:ln>
            <a:effectLst>
              <a:outerShdw blurRad="304800" rotWithShape="0" algn="tl" dir="5400000" dist="67733">
                <a:srgbClr val="000000">
                  <a:alpha val="549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rPr b="1" lang="en-US" sz="1200">
                  <a:solidFill>
                    <a:srgbClr val="0D5CDF"/>
                  </a:solidFill>
                  <a:latin typeface="Roboto"/>
                  <a:ea typeface="Roboto"/>
                  <a:cs typeface="Roboto"/>
                  <a:sym typeface="Roboto"/>
                </a:rPr>
                <a:t>3</a:t>
              </a:r>
              <a:endParaRPr b="1" sz="1200">
                <a:solidFill>
                  <a:srgbClr val="0D5CDF"/>
                </a:solidFill>
                <a:latin typeface="Roboto"/>
                <a:ea typeface="Roboto"/>
                <a:cs typeface="Roboto"/>
                <a:sym typeface="Roboto"/>
              </a:endParaRPr>
            </a:p>
          </p:txBody>
        </p:sp>
        <p:sp>
          <p:nvSpPr>
            <p:cNvPr id="441" name="Google Shape;441;p22"/>
            <p:cNvSpPr txBox="1"/>
            <p:nvPr/>
          </p:nvSpPr>
          <p:spPr>
            <a:xfrm rot="-2700000">
              <a:off x="3404724" y="2302799"/>
              <a:ext cx="2362302" cy="342805"/>
            </a:xfrm>
            <a:prstGeom prst="rect">
              <a:avLst/>
            </a:prstGeom>
            <a:noFill/>
            <a:ln>
              <a:noFill/>
            </a:ln>
          </p:spPr>
          <p:txBody>
            <a:bodyPr anchorCtr="0" anchor="ctr" bIns="121900" lIns="121900" spcFirstLastPara="1" rIns="121900" wrap="square" tIns="121900">
              <a:noAutofit/>
            </a:bodyPr>
            <a:lstStyle/>
            <a:p>
              <a:pPr indent="0" lvl="0" marL="0" rtl="0" algn="l">
                <a:lnSpc>
                  <a:spcPct val="115000"/>
                </a:lnSpc>
                <a:spcBef>
                  <a:spcPts val="0"/>
                </a:spcBef>
                <a:spcAft>
                  <a:spcPts val="0"/>
                </a:spcAft>
                <a:buNone/>
              </a:pPr>
              <a:r>
                <a:rPr b="1" lang="en-US">
                  <a:solidFill>
                    <a:srgbClr val="FFFFFF"/>
                  </a:solidFill>
                  <a:latin typeface="Roboto"/>
                  <a:ea typeface="Roboto"/>
                  <a:cs typeface="Roboto"/>
                  <a:sym typeface="Roboto"/>
                </a:rPr>
                <a:t>Exploratory data analysis (EDA)</a:t>
              </a:r>
              <a:endParaRPr b="1">
                <a:solidFill>
                  <a:srgbClr val="FFFFFF"/>
                </a:solidFill>
                <a:latin typeface="Roboto"/>
                <a:ea typeface="Roboto"/>
                <a:cs typeface="Roboto"/>
                <a:sym typeface="Roboto"/>
              </a:endParaRPr>
            </a:p>
          </p:txBody>
        </p:sp>
        <p:sp>
          <p:nvSpPr>
            <p:cNvPr id="442" name="Google Shape;442;p22"/>
            <p:cNvSpPr txBox="1"/>
            <p:nvPr/>
          </p:nvSpPr>
          <p:spPr>
            <a:xfrm rot="-2700000">
              <a:off x="3803593" y="2571061"/>
              <a:ext cx="2242660" cy="442507"/>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2100"/>
                </a:spcAft>
                <a:buNone/>
              </a:pPr>
              <a:r>
                <a:rPr b="1" lang="en-US" sz="1100">
                  <a:latin typeface="Roboto"/>
                  <a:ea typeface="Roboto"/>
                  <a:cs typeface="Roboto"/>
                  <a:sym typeface="Roboto"/>
                </a:rPr>
                <a:t>Perform exploratory data analysis (EDA) using visualization and SQL</a:t>
              </a:r>
              <a:endParaRPr b="1" sz="1100">
                <a:latin typeface="Roboto"/>
                <a:ea typeface="Roboto"/>
                <a:cs typeface="Roboto"/>
                <a:sym typeface="Roboto"/>
              </a:endParaRPr>
            </a:p>
          </p:txBody>
        </p:sp>
      </p:grpSp>
      <p:grpSp>
        <p:nvGrpSpPr>
          <p:cNvPr id="443" name="Google Shape;443;p22"/>
          <p:cNvGrpSpPr/>
          <p:nvPr/>
        </p:nvGrpSpPr>
        <p:grpSpPr>
          <a:xfrm>
            <a:off x="2368775" y="1757480"/>
            <a:ext cx="3472886" cy="3280318"/>
            <a:chOff x="1776626" y="1318143"/>
            <a:chExt cx="2604730" cy="2460300"/>
          </a:xfrm>
        </p:grpSpPr>
        <p:grpSp>
          <p:nvGrpSpPr>
            <p:cNvPr id="444" name="Google Shape;444;p22"/>
            <p:cNvGrpSpPr/>
            <p:nvPr/>
          </p:nvGrpSpPr>
          <p:grpSpPr>
            <a:xfrm>
              <a:off x="1776626" y="1318143"/>
              <a:ext cx="2604730" cy="2460300"/>
              <a:chOff x="1776626" y="1318143"/>
              <a:chExt cx="2604730" cy="2460300"/>
            </a:xfrm>
          </p:grpSpPr>
          <p:sp>
            <p:nvSpPr>
              <p:cNvPr id="445" name="Google Shape;445;p22"/>
              <p:cNvSpPr/>
              <p:nvPr/>
            </p:nvSpPr>
            <p:spPr>
              <a:xfrm rot="2700000">
                <a:off x="2761975" y="1053398"/>
                <a:ext cx="489601" cy="2989789"/>
              </a:xfrm>
              <a:prstGeom prst="roundRect">
                <a:avLst>
                  <a:gd fmla="val 50000" name="adj"/>
                </a:avLst>
              </a:prstGeom>
              <a:solidFill>
                <a:srgbClr val="0C57D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46" name="Google Shape;446;p22"/>
              <p:cNvSpPr txBox="1"/>
              <p:nvPr/>
            </p:nvSpPr>
            <p:spPr>
              <a:xfrm rot="-2700000">
                <a:off x="1899549" y="2297849"/>
                <a:ext cx="2376303" cy="342805"/>
              </a:xfrm>
              <a:prstGeom prst="rect">
                <a:avLst/>
              </a:prstGeom>
              <a:noFill/>
              <a:ln>
                <a:noFill/>
              </a:ln>
            </p:spPr>
            <p:txBody>
              <a:bodyPr anchorCtr="0" anchor="ctr" bIns="121900" lIns="121900" spcFirstLastPara="1" rIns="121900" wrap="square" tIns="121900">
                <a:noAutofit/>
              </a:bodyPr>
              <a:lstStyle/>
              <a:p>
                <a:pPr indent="0" lvl="0" marL="0" rtl="0" algn="l">
                  <a:lnSpc>
                    <a:spcPct val="115000"/>
                  </a:lnSpc>
                  <a:spcBef>
                    <a:spcPts val="0"/>
                  </a:spcBef>
                  <a:spcAft>
                    <a:spcPts val="0"/>
                  </a:spcAft>
                  <a:buNone/>
                </a:pPr>
                <a:r>
                  <a:rPr b="1" lang="en-US" sz="1500">
                    <a:solidFill>
                      <a:srgbClr val="FFFFFF"/>
                    </a:solidFill>
                    <a:latin typeface="Roboto"/>
                    <a:ea typeface="Roboto"/>
                    <a:cs typeface="Roboto"/>
                    <a:sym typeface="Roboto"/>
                  </a:rPr>
                  <a:t>Data wrangling</a:t>
                </a:r>
                <a:endParaRPr b="1" sz="1500">
                  <a:solidFill>
                    <a:srgbClr val="FFFFFF"/>
                  </a:solidFill>
                  <a:latin typeface="Roboto"/>
                  <a:ea typeface="Roboto"/>
                  <a:cs typeface="Roboto"/>
                  <a:sym typeface="Roboto"/>
                </a:endParaRPr>
              </a:p>
            </p:txBody>
          </p:sp>
          <p:sp>
            <p:nvSpPr>
              <p:cNvPr id="447" name="Google Shape;447;p22"/>
              <p:cNvSpPr txBox="1"/>
              <p:nvPr/>
            </p:nvSpPr>
            <p:spPr>
              <a:xfrm rot="-2700000">
                <a:off x="2278446" y="2584196"/>
                <a:ext cx="2280419" cy="442507"/>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b="1" lang="en-US" sz="1100">
                    <a:latin typeface="Roboto"/>
                    <a:ea typeface="Roboto"/>
                    <a:cs typeface="Roboto"/>
                    <a:sym typeface="Roboto"/>
                  </a:rPr>
                  <a:t>One-hot encoding was applied to categorical features</a:t>
                </a:r>
                <a:endParaRPr b="1" sz="1100">
                  <a:latin typeface="Roboto"/>
                  <a:ea typeface="Roboto"/>
                  <a:cs typeface="Roboto"/>
                  <a:sym typeface="Roboto"/>
                </a:endParaRPr>
              </a:p>
              <a:p>
                <a:pPr indent="0" lvl="0" marL="0" rtl="0" algn="l">
                  <a:spcBef>
                    <a:spcPts val="2100"/>
                  </a:spcBef>
                  <a:spcAft>
                    <a:spcPts val="2100"/>
                  </a:spcAft>
                  <a:buNone/>
                </a:pPr>
                <a:r>
                  <a:t/>
                </a:r>
                <a:endParaRPr b="1" sz="1100">
                  <a:latin typeface="Roboto"/>
                  <a:ea typeface="Roboto"/>
                  <a:cs typeface="Roboto"/>
                  <a:sym typeface="Roboto"/>
                </a:endParaRPr>
              </a:p>
            </p:txBody>
          </p:sp>
        </p:grpSp>
        <p:sp>
          <p:nvSpPr>
            <p:cNvPr id="448" name="Google Shape;448;p22"/>
            <p:cNvSpPr/>
            <p:nvPr/>
          </p:nvSpPr>
          <p:spPr>
            <a:xfrm>
              <a:off x="1966072" y="3255512"/>
              <a:ext cx="326100" cy="326100"/>
            </a:xfrm>
            <a:prstGeom prst="ellipse">
              <a:avLst/>
            </a:prstGeom>
            <a:solidFill>
              <a:srgbClr val="FFFFFF"/>
            </a:solidFill>
            <a:ln>
              <a:noFill/>
            </a:ln>
            <a:effectLst>
              <a:outerShdw blurRad="304800" rotWithShape="0" algn="tl" dir="5400000" dist="67733">
                <a:srgbClr val="000000">
                  <a:alpha val="549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rPr b="1" lang="en-US" sz="1200">
                  <a:solidFill>
                    <a:srgbClr val="0C57D3"/>
                  </a:solidFill>
                  <a:latin typeface="Roboto"/>
                  <a:ea typeface="Roboto"/>
                  <a:cs typeface="Roboto"/>
                  <a:sym typeface="Roboto"/>
                </a:rPr>
                <a:t>2</a:t>
              </a:r>
              <a:endParaRPr b="1" sz="1200">
                <a:solidFill>
                  <a:srgbClr val="0C57D3"/>
                </a:solidFill>
                <a:latin typeface="Roboto"/>
                <a:ea typeface="Roboto"/>
                <a:cs typeface="Roboto"/>
                <a:sym typeface="Roboto"/>
              </a:endParaRPr>
            </a:p>
          </p:txBody>
        </p:sp>
      </p:grpSp>
      <p:grpSp>
        <p:nvGrpSpPr>
          <p:cNvPr id="449" name="Google Shape;449;p22"/>
          <p:cNvGrpSpPr/>
          <p:nvPr/>
        </p:nvGrpSpPr>
        <p:grpSpPr>
          <a:xfrm>
            <a:off x="379936" y="1757480"/>
            <a:ext cx="3472609" cy="3280318"/>
            <a:chOff x="284959" y="1318143"/>
            <a:chExt cx="2604522" cy="2460300"/>
          </a:xfrm>
        </p:grpSpPr>
        <p:sp>
          <p:nvSpPr>
            <p:cNvPr id="450" name="Google Shape;450;p22"/>
            <p:cNvSpPr/>
            <p:nvPr/>
          </p:nvSpPr>
          <p:spPr>
            <a:xfrm rot="2700000">
              <a:off x="1270309" y="1053398"/>
              <a:ext cx="489601" cy="2989789"/>
            </a:xfrm>
            <a:prstGeom prst="roundRect">
              <a:avLst>
                <a:gd fmla="val 50000" name="adj"/>
              </a:avLst>
            </a:prstGeom>
            <a:solidFill>
              <a:srgbClr val="0942A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51" name="Google Shape;451;p22"/>
            <p:cNvSpPr/>
            <p:nvPr/>
          </p:nvSpPr>
          <p:spPr>
            <a:xfrm>
              <a:off x="472955" y="3255512"/>
              <a:ext cx="326100" cy="326100"/>
            </a:xfrm>
            <a:prstGeom prst="ellipse">
              <a:avLst/>
            </a:prstGeom>
            <a:solidFill>
              <a:srgbClr val="FFFFFF"/>
            </a:solidFill>
            <a:ln>
              <a:noFill/>
            </a:ln>
            <a:effectLst>
              <a:outerShdw blurRad="304800" rotWithShape="0" algn="tl" dir="5400000" dist="67733">
                <a:srgbClr val="000000">
                  <a:alpha val="549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rPr b="1" lang="en-US" sz="1200">
                  <a:solidFill>
                    <a:srgbClr val="0942A1"/>
                  </a:solidFill>
                  <a:latin typeface="Roboto"/>
                  <a:ea typeface="Roboto"/>
                  <a:cs typeface="Roboto"/>
                  <a:sym typeface="Roboto"/>
                </a:rPr>
                <a:t>1</a:t>
              </a:r>
              <a:endParaRPr b="1" sz="1200">
                <a:solidFill>
                  <a:srgbClr val="0942A1"/>
                </a:solidFill>
                <a:latin typeface="Roboto"/>
                <a:ea typeface="Roboto"/>
                <a:cs typeface="Roboto"/>
                <a:sym typeface="Roboto"/>
              </a:endParaRPr>
            </a:p>
          </p:txBody>
        </p:sp>
        <p:sp>
          <p:nvSpPr>
            <p:cNvPr id="452" name="Google Shape;452;p22"/>
            <p:cNvSpPr txBox="1"/>
            <p:nvPr/>
          </p:nvSpPr>
          <p:spPr>
            <a:xfrm rot="-2700000">
              <a:off x="414317" y="2300549"/>
              <a:ext cx="2368666" cy="342805"/>
            </a:xfrm>
            <a:prstGeom prst="rect">
              <a:avLst/>
            </a:prstGeom>
            <a:noFill/>
            <a:ln>
              <a:noFill/>
            </a:ln>
          </p:spPr>
          <p:txBody>
            <a:bodyPr anchorCtr="0" anchor="ctr" bIns="121900" lIns="121900" spcFirstLastPara="1" rIns="121900" wrap="square" tIns="121900">
              <a:noAutofit/>
            </a:bodyPr>
            <a:lstStyle/>
            <a:p>
              <a:pPr indent="0" lvl="0" marL="0" rtl="0" algn="l">
                <a:lnSpc>
                  <a:spcPct val="115000"/>
                </a:lnSpc>
                <a:spcBef>
                  <a:spcPts val="0"/>
                </a:spcBef>
                <a:spcAft>
                  <a:spcPts val="0"/>
                </a:spcAft>
                <a:buNone/>
              </a:pPr>
              <a:r>
                <a:rPr b="1" lang="en-US" sz="1500">
                  <a:solidFill>
                    <a:srgbClr val="FFFFFF"/>
                  </a:solidFill>
                  <a:latin typeface="Roboto"/>
                  <a:ea typeface="Roboto"/>
                  <a:cs typeface="Roboto"/>
                  <a:sym typeface="Roboto"/>
                </a:rPr>
                <a:t>Data collection methodology</a:t>
              </a:r>
              <a:endParaRPr b="1" sz="1500">
                <a:solidFill>
                  <a:srgbClr val="FFFFFF"/>
                </a:solidFill>
                <a:latin typeface="Roboto"/>
                <a:ea typeface="Roboto"/>
                <a:cs typeface="Roboto"/>
                <a:sym typeface="Roboto"/>
              </a:endParaRPr>
            </a:p>
          </p:txBody>
        </p:sp>
        <p:sp>
          <p:nvSpPr>
            <p:cNvPr id="453" name="Google Shape;453;p22"/>
            <p:cNvSpPr txBox="1"/>
            <p:nvPr/>
          </p:nvSpPr>
          <p:spPr>
            <a:xfrm rot="-2700000">
              <a:off x="818801" y="2571061"/>
              <a:ext cx="2242660" cy="442507"/>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b="1" lang="en-US" sz="1100">
                  <a:latin typeface="Roboto"/>
                  <a:ea typeface="Roboto"/>
                  <a:cs typeface="Roboto"/>
                  <a:sym typeface="Roboto"/>
                </a:rPr>
                <a:t>Data was collected using SpaceX API and web scraping from Wikipedia. </a:t>
              </a:r>
              <a:endParaRPr b="1" sz="1100">
                <a:latin typeface="Roboto"/>
                <a:ea typeface="Roboto"/>
                <a:cs typeface="Roboto"/>
                <a:sym typeface="Roboto"/>
              </a:endParaRPr>
            </a:p>
            <a:p>
              <a:pPr indent="0" lvl="0" marL="0" rtl="0" algn="l">
                <a:spcBef>
                  <a:spcPts val="2100"/>
                </a:spcBef>
                <a:spcAft>
                  <a:spcPts val="2100"/>
                </a:spcAft>
                <a:buNone/>
              </a:pPr>
              <a:r>
                <a:t/>
              </a:r>
              <a:endParaRPr b="1" sz="1100">
                <a:latin typeface="Roboto"/>
                <a:ea typeface="Roboto"/>
                <a:cs typeface="Roboto"/>
                <a:sym typeface="Roboto"/>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57" name="Shape 457"/>
        <p:cNvGrpSpPr/>
        <p:nvPr/>
      </p:nvGrpSpPr>
      <p:grpSpPr>
        <a:xfrm>
          <a:off x="0" y="0"/>
          <a:ext cx="0" cy="0"/>
          <a:chOff x="0" y="0"/>
          <a:chExt cx="0" cy="0"/>
        </a:xfrm>
      </p:grpSpPr>
      <p:sp>
        <p:nvSpPr>
          <p:cNvPr id="458" name="Google Shape;458;p23"/>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Clr>
                <a:srgbClr val="000000"/>
              </a:buClr>
              <a:buFont typeface="Arial"/>
              <a:buNone/>
            </a:pPr>
            <a:fld id="{00000000-1234-1234-1234-123412341234}" type="slidenum">
              <a:rPr lang="en-US" sz="1200">
                <a:solidFill>
                  <a:schemeClr val="dk2"/>
                </a:solidFill>
                <a:latin typeface="Nunito"/>
                <a:ea typeface="Nunito"/>
                <a:cs typeface="Nunito"/>
                <a:sym typeface="Nunito"/>
              </a:rPr>
              <a:t>‹#›</a:t>
            </a:fld>
            <a:endParaRPr sz="1200">
              <a:solidFill>
                <a:schemeClr val="dk2"/>
              </a:solidFill>
              <a:latin typeface="Nunito"/>
              <a:ea typeface="Nunito"/>
              <a:cs typeface="Nunito"/>
              <a:sym typeface="Nunito"/>
            </a:endParaRPr>
          </a:p>
        </p:txBody>
      </p:sp>
      <p:sp>
        <p:nvSpPr>
          <p:cNvPr id="459" name="Google Shape;459;p23"/>
          <p:cNvSpPr txBox="1"/>
          <p:nvPr>
            <p:ph idx="4294967295" type="body"/>
          </p:nvPr>
        </p:nvSpPr>
        <p:spPr>
          <a:xfrm>
            <a:off x="770011" y="1403131"/>
            <a:ext cx="10218555" cy="4773832"/>
          </a:xfrm>
          <a:prstGeom prst="rect">
            <a:avLst/>
          </a:prstGeom>
          <a:noFill/>
          <a:ln>
            <a:noFill/>
          </a:ln>
        </p:spPr>
        <p:txBody>
          <a:bodyPr anchorCtr="0" anchor="t" bIns="45700" lIns="91425" spcFirstLastPara="1" rIns="91425" wrap="square" tIns="45700">
            <a:normAutofit lnSpcReduction="10000"/>
          </a:bodyPr>
          <a:lstStyle/>
          <a:p>
            <a:pPr indent="-228600" lvl="0" marL="228600" marR="0" rtl="0" algn="just">
              <a:lnSpc>
                <a:spcPct val="100000"/>
              </a:lnSpc>
              <a:spcBef>
                <a:spcPts val="0"/>
              </a:spcBef>
              <a:spcAft>
                <a:spcPts val="0"/>
              </a:spcAft>
              <a:buClr>
                <a:srgbClr val="292929"/>
              </a:buClr>
              <a:buSzPts val="2200"/>
              <a:buFont typeface="Arial"/>
              <a:buChar char="•"/>
            </a:pPr>
            <a:r>
              <a:rPr b="0" i="0" lang="en-US" sz="2200" u="none" cap="none" strike="noStrike">
                <a:solidFill>
                  <a:srgbClr val="292929"/>
                </a:solidFill>
                <a:latin typeface="Arial"/>
                <a:ea typeface="Arial"/>
                <a:cs typeface="Arial"/>
                <a:sym typeface="Arial"/>
              </a:rPr>
              <a:t>The data was collected using various methods</a:t>
            </a:r>
            <a:endParaRPr/>
          </a:p>
          <a:p>
            <a:pPr indent="-228600" lvl="1" marL="685800" marR="0" rtl="0" algn="just">
              <a:lnSpc>
                <a:spcPct val="100000"/>
              </a:lnSpc>
              <a:spcBef>
                <a:spcPts val="1400"/>
              </a:spcBef>
              <a:spcAft>
                <a:spcPts val="0"/>
              </a:spcAft>
              <a:buClr>
                <a:srgbClr val="292929"/>
              </a:buClr>
              <a:buSzPts val="1900"/>
              <a:buFont typeface="Arial"/>
              <a:buChar char="-"/>
            </a:pPr>
            <a:r>
              <a:rPr b="0" i="0" lang="en-US" sz="1900" u="none" cap="none" strike="noStrike">
                <a:solidFill>
                  <a:srgbClr val="292929"/>
                </a:solidFill>
                <a:latin typeface="Arial"/>
                <a:ea typeface="Arial"/>
                <a:cs typeface="Arial"/>
                <a:sym typeface="Arial"/>
              </a:rPr>
              <a:t>Data collection was done using get request to the SpaceX API.</a:t>
            </a:r>
            <a:endParaRPr/>
          </a:p>
          <a:p>
            <a:pPr indent="-228600" lvl="1" marL="685800" marR="0" rtl="0" algn="just">
              <a:lnSpc>
                <a:spcPct val="100000"/>
              </a:lnSpc>
              <a:spcBef>
                <a:spcPts val="1400"/>
              </a:spcBef>
              <a:spcAft>
                <a:spcPts val="0"/>
              </a:spcAft>
              <a:buClr>
                <a:srgbClr val="292929"/>
              </a:buClr>
              <a:buSzPts val="1900"/>
              <a:buFont typeface="Arial"/>
              <a:buChar char="-"/>
            </a:pPr>
            <a:r>
              <a:rPr b="0" i="0" lang="en-US" sz="1900" u="none" cap="none" strike="noStrike">
                <a:solidFill>
                  <a:srgbClr val="292929"/>
                </a:solidFill>
                <a:latin typeface="Arial"/>
                <a:ea typeface="Arial"/>
                <a:cs typeface="Arial"/>
                <a:sym typeface="Arial"/>
              </a:rPr>
              <a:t>Next, </a:t>
            </a:r>
            <a:r>
              <a:rPr lang="en-US" sz="1900">
                <a:solidFill>
                  <a:srgbClr val="292929"/>
                </a:solidFill>
                <a:latin typeface="Arial"/>
                <a:ea typeface="Arial"/>
                <a:cs typeface="Arial"/>
                <a:sym typeface="Arial"/>
              </a:rPr>
              <a:t>I</a:t>
            </a:r>
            <a:r>
              <a:rPr b="0" i="0" lang="en-US" sz="1900" u="none" cap="none" strike="noStrike">
                <a:solidFill>
                  <a:srgbClr val="292929"/>
                </a:solidFill>
                <a:latin typeface="Arial"/>
                <a:ea typeface="Arial"/>
                <a:cs typeface="Arial"/>
                <a:sym typeface="Arial"/>
              </a:rPr>
              <a:t> decoded the response content as a Json using .json() function call and turn it into a pandas dataframe using .json_normalize().</a:t>
            </a:r>
            <a:endParaRPr/>
          </a:p>
          <a:p>
            <a:pPr indent="-228600" lvl="1" marL="685800" marR="0" rtl="0" algn="just">
              <a:lnSpc>
                <a:spcPct val="100000"/>
              </a:lnSpc>
              <a:spcBef>
                <a:spcPts val="1400"/>
              </a:spcBef>
              <a:spcAft>
                <a:spcPts val="0"/>
              </a:spcAft>
              <a:buClr>
                <a:srgbClr val="292929"/>
              </a:buClr>
              <a:buSzPts val="1900"/>
              <a:buFont typeface="Arial"/>
              <a:buChar char="-"/>
            </a:pPr>
            <a:r>
              <a:rPr lang="en-US" sz="1900">
                <a:solidFill>
                  <a:srgbClr val="292929"/>
                </a:solidFill>
                <a:latin typeface="Arial"/>
                <a:ea typeface="Arial"/>
                <a:cs typeface="Arial"/>
                <a:sym typeface="Arial"/>
              </a:rPr>
              <a:t>I</a:t>
            </a:r>
            <a:r>
              <a:rPr b="0" i="0" lang="en-US" sz="1900" u="none" cap="none" strike="noStrike">
                <a:solidFill>
                  <a:srgbClr val="292929"/>
                </a:solidFill>
                <a:latin typeface="Arial"/>
                <a:ea typeface="Arial"/>
                <a:cs typeface="Arial"/>
                <a:sym typeface="Arial"/>
              </a:rPr>
              <a:t> then cleaned the data, checked for missing values and fill in missing values where necessary.</a:t>
            </a:r>
            <a:endParaRPr/>
          </a:p>
          <a:p>
            <a:pPr indent="-228600" lvl="1" marL="685800" marR="0" rtl="0" algn="just">
              <a:lnSpc>
                <a:spcPct val="100000"/>
              </a:lnSpc>
              <a:spcBef>
                <a:spcPts val="1400"/>
              </a:spcBef>
              <a:spcAft>
                <a:spcPts val="0"/>
              </a:spcAft>
              <a:buClr>
                <a:srgbClr val="292929"/>
              </a:buClr>
              <a:buSzPts val="1900"/>
              <a:buFont typeface="Arial"/>
              <a:buChar char="-"/>
            </a:pPr>
            <a:r>
              <a:rPr b="0" i="0" lang="en-US" sz="1900" u="none" cap="none" strike="noStrike">
                <a:solidFill>
                  <a:srgbClr val="292929"/>
                </a:solidFill>
                <a:latin typeface="Arial"/>
                <a:ea typeface="Arial"/>
                <a:cs typeface="Arial"/>
                <a:sym typeface="Arial"/>
              </a:rPr>
              <a:t>In addition, </a:t>
            </a:r>
            <a:r>
              <a:rPr lang="en-US" sz="1900">
                <a:solidFill>
                  <a:srgbClr val="292929"/>
                </a:solidFill>
                <a:latin typeface="Arial"/>
                <a:ea typeface="Arial"/>
                <a:cs typeface="Arial"/>
                <a:sym typeface="Arial"/>
              </a:rPr>
              <a:t>I</a:t>
            </a:r>
            <a:r>
              <a:rPr b="0" i="0" lang="en-US" sz="1900" u="none" cap="none" strike="noStrike">
                <a:solidFill>
                  <a:srgbClr val="292929"/>
                </a:solidFill>
                <a:latin typeface="Arial"/>
                <a:ea typeface="Arial"/>
                <a:cs typeface="Arial"/>
                <a:sym typeface="Arial"/>
              </a:rPr>
              <a:t> performed web scraping from Wikipedia for Falcon 9 launch records with BeautifulSoup. </a:t>
            </a:r>
            <a:endParaRPr/>
          </a:p>
          <a:p>
            <a:pPr indent="-228600" lvl="1" marL="685800" marR="0" rtl="0" algn="just">
              <a:lnSpc>
                <a:spcPct val="100000"/>
              </a:lnSpc>
              <a:spcBef>
                <a:spcPts val="1400"/>
              </a:spcBef>
              <a:spcAft>
                <a:spcPts val="0"/>
              </a:spcAft>
              <a:buClr>
                <a:srgbClr val="292929"/>
              </a:buClr>
              <a:buSzPts val="1900"/>
              <a:buFont typeface="Arial"/>
              <a:buChar char="-"/>
            </a:pPr>
            <a:r>
              <a:rPr b="0" i="0" lang="en-US" sz="1900" u="none" cap="none" strike="noStrike">
                <a:solidFill>
                  <a:srgbClr val="292929"/>
                </a:solidFill>
                <a:latin typeface="Arial"/>
                <a:ea typeface="Arial"/>
                <a:cs typeface="Arial"/>
                <a:sym typeface="Arial"/>
              </a:rPr>
              <a:t>The objective was to extract the launch records as HTML table, parse the table and convert it to a pandas dataframe for future analysis.</a:t>
            </a:r>
            <a:endParaRPr/>
          </a:p>
          <a:p>
            <a:pPr indent="-114300" lvl="1" marL="685800" marR="0" rtl="0" algn="l">
              <a:lnSpc>
                <a:spcPct val="100000"/>
              </a:lnSpc>
              <a:spcBef>
                <a:spcPts val="1400"/>
              </a:spcBef>
              <a:spcAft>
                <a:spcPts val="0"/>
              </a:spcAft>
              <a:buClr>
                <a:schemeClr val="dk1"/>
              </a:buClr>
              <a:buSzPts val="1800"/>
              <a:buFont typeface="Arial"/>
              <a:buNone/>
            </a:pPr>
            <a:r>
              <a:t/>
            </a:r>
            <a:endParaRPr b="0" i="0" sz="1800" u="none" cap="none" strike="noStrike">
              <a:solidFill>
                <a:srgbClr val="292929"/>
              </a:solidFill>
              <a:latin typeface="Arial"/>
              <a:ea typeface="Arial"/>
              <a:cs typeface="Arial"/>
              <a:sym typeface="Arial"/>
            </a:endParaRPr>
          </a:p>
          <a:p>
            <a:pPr indent="0" lvl="0" marL="0" marR="0" rtl="0" algn="l">
              <a:lnSpc>
                <a:spcPct val="90000"/>
              </a:lnSpc>
              <a:spcBef>
                <a:spcPts val="1000"/>
              </a:spcBef>
              <a:spcAft>
                <a:spcPts val="1600"/>
              </a:spcAft>
              <a:buClr>
                <a:schemeClr val="dk1"/>
              </a:buClr>
              <a:buSzPts val="2800"/>
              <a:buFont typeface="Arial"/>
              <a:buNone/>
            </a:pPr>
            <a:r>
              <a:t/>
            </a:r>
            <a:endParaRPr b="0" i="0" sz="2800" u="none" cap="none" strike="noStrike">
              <a:solidFill>
                <a:schemeClr val="dk1"/>
              </a:solidFill>
              <a:latin typeface="Calibri"/>
              <a:ea typeface="Calibri"/>
              <a:cs typeface="Calibri"/>
              <a:sym typeface="Calibri"/>
            </a:endParaRPr>
          </a:p>
        </p:txBody>
      </p:sp>
      <p:sp>
        <p:nvSpPr>
          <p:cNvPr id="460" name="Google Shape;460;p23"/>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ctr">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Data Collection</a:t>
            </a:r>
            <a:endParaRPr sz="4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64" name="Shape 464"/>
        <p:cNvGrpSpPr/>
        <p:nvPr/>
      </p:nvGrpSpPr>
      <p:grpSpPr>
        <a:xfrm>
          <a:off x="0" y="0"/>
          <a:ext cx="0" cy="0"/>
          <a:chOff x="0" y="0"/>
          <a:chExt cx="0" cy="0"/>
        </a:xfrm>
      </p:grpSpPr>
      <p:sp>
        <p:nvSpPr>
          <p:cNvPr id="465" name="Google Shape;465;p24"/>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Clr>
                <a:srgbClr val="000000"/>
              </a:buClr>
              <a:buFont typeface="Arial"/>
              <a:buNone/>
            </a:pPr>
            <a:fld id="{00000000-1234-1234-1234-123412341234}" type="slidenum">
              <a:rPr lang="en-US" sz="1200">
                <a:solidFill>
                  <a:schemeClr val="dk2"/>
                </a:solidFill>
                <a:latin typeface="Nunito"/>
                <a:ea typeface="Nunito"/>
                <a:cs typeface="Nunito"/>
                <a:sym typeface="Nunito"/>
              </a:rPr>
              <a:t>‹#›</a:t>
            </a:fld>
            <a:endParaRPr sz="1200">
              <a:solidFill>
                <a:schemeClr val="dk2"/>
              </a:solidFill>
              <a:latin typeface="Nunito"/>
              <a:ea typeface="Nunito"/>
              <a:cs typeface="Nunito"/>
              <a:sym typeface="Nunito"/>
            </a:endParaRPr>
          </a:p>
        </p:txBody>
      </p:sp>
      <p:sp>
        <p:nvSpPr>
          <p:cNvPr id="466" name="Google Shape;466;p24"/>
          <p:cNvSpPr txBox="1"/>
          <p:nvPr>
            <p:ph idx="4294967295" type="body"/>
          </p:nvPr>
        </p:nvSpPr>
        <p:spPr>
          <a:xfrm>
            <a:off x="820738" y="1800225"/>
            <a:ext cx="4640263" cy="4225925"/>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I</a:t>
            </a:r>
            <a:r>
              <a:rPr b="0" i="0" lang="en-US" sz="2200" u="none" cap="none" strike="noStrike">
                <a:solidFill>
                  <a:srgbClr val="292929"/>
                </a:solidFill>
                <a:latin typeface="Arial"/>
                <a:ea typeface="Arial"/>
                <a:cs typeface="Arial"/>
                <a:sym typeface="Arial"/>
              </a:rPr>
              <a:t> used the get request to the SpaceX API to collect data, clean the requested data and did some basic data wrangling and formatting.</a:t>
            </a:r>
            <a:endParaRPr b="0" i="0" sz="2200" u="none" cap="none" strike="noStrike">
              <a:solidFill>
                <a:srgbClr val="292929"/>
              </a:solidFill>
              <a:latin typeface="Arial"/>
              <a:ea typeface="Arial"/>
              <a:cs typeface="Arial"/>
              <a:sym typeface="Arial"/>
            </a:endParaRPr>
          </a:p>
          <a:p>
            <a:pPr indent="-228600" lvl="0" marL="228600" marR="0" rtl="0" algn="l">
              <a:lnSpc>
                <a:spcPct val="100000"/>
              </a:lnSpc>
              <a:spcBef>
                <a:spcPts val="1400"/>
              </a:spcBef>
              <a:spcAft>
                <a:spcPts val="0"/>
              </a:spcAft>
              <a:buClr>
                <a:srgbClr val="292929"/>
              </a:buClr>
              <a:buSzPts val="2200"/>
              <a:buFont typeface="Arial"/>
              <a:buChar char="•"/>
            </a:pPr>
            <a:r>
              <a:rPr b="0" i="0" lang="en-US" sz="2200" u="none" cap="none" strike="noStrike">
                <a:solidFill>
                  <a:srgbClr val="292929"/>
                </a:solidFill>
                <a:latin typeface="Arial"/>
                <a:ea typeface="Arial"/>
                <a:cs typeface="Arial"/>
                <a:sym typeface="Arial"/>
              </a:rPr>
              <a:t>The link to the notebook is </a:t>
            </a:r>
            <a:r>
              <a:rPr lang="en-US" sz="2200">
                <a:solidFill>
                  <a:srgbClr val="1C7DDB"/>
                </a:solidFill>
                <a:latin typeface="Arial"/>
                <a:ea typeface="Arial"/>
                <a:cs typeface="Arial"/>
                <a:sym typeface="Arial"/>
              </a:rPr>
              <a:t>https://github.com/rahulkumarkl/Data-Science-Capstone/blob/main/jupyter-labs-spacex-data-collection-api.ipynb</a:t>
            </a:r>
            <a:endParaRPr sz="2800">
              <a:solidFill>
                <a:schemeClr val="dk1"/>
              </a:solidFill>
              <a:latin typeface="Calibri"/>
              <a:ea typeface="Calibri"/>
              <a:cs typeface="Calibri"/>
              <a:sym typeface="Calibri"/>
            </a:endParaRPr>
          </a:p>
          <a:p>
            <a:pPr indent="-50800" lvl="0" marL="228600" marR="0" rtl="0" algn="l">
              <a:lnSpc>
                <a:spcPct val="90000"/>
              </a:lnSpc>
              <a:spcBef>
                <a:spcPts val="1000"/>
              </a:spcBef>
              <a:spcAft>
                <a:spcPts val="1600"/>
              </a:spcAft>
              <a:buClr>
                <a:schemeClr val="dk1"/>
              </a:buClr>
              <a:buSzPts val="2800"/>
              <a:buFont typeface="Arial"/>
              <a:buNone/>
            </a:pPr>
            <a:r>
              <a:t/>
            </a:r>
            <a:endParaRPr sz="2800">
              <a:solidFill>
                <a:schemeClr val="dk1"/>
              </a:solidFill>
              <a:latin typeface="Calibri"/>
              <a:ea typeface="Calibri"/>
              <a:cs typeface="Calibri"/>
              <a:sym typeface="Calibri"/>
            </a:endParaRPr>
          </a:p>
        </p:txBody>
      </p:sp>
      <p:sp>
        <p:nvSpPr>
          <p:cNvPr id="467" name="Google Shape;467;p24"/>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ctr">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Data Collection – SpaceX API</a:t>
            </a:r>
            <a:endParaRPr/>
          </a:p>
        </p:txBody>
      </p:sp>
      <p:pic>
        <p:nvPicPr>
          <p:cNvPr id="468" name="Google Shape;468;p24" title="Screenshot 2025-11-15 at 4.28.02 PM.png"/>
          <p:cNvPicPr preferRelativeResize="0"/>
          <p:nvPr/>
        </p:nvPicPr>
        <p:blipFill>
          <a:blip r:embed="rId4">
            <a:alphaModFix/>
          </a:blip>
          <a:stretch>
            <a:fillRect/>
          </a:stretch>
        </p:blipFill>
        <p:spPr>
          <a:xfrm>
            <a:off x="7280432" y="1697300"/>
            <a:ext cx="3919651" cy="3888848"/>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72" name="Shape 472"/>
        <p:cNvGrpSpPr/>
        <p:nvPr/>
      </p:nvGrpSpPr>
      <p:grpSpPr>
        <a:xfrm>
          <a:off x="0" y="0"/>
          <a:ext cx="0" cy="0"/>
          <a:chOff x="0" y="0"/>
          <a:chExt cx="0" cy="0"/>
        </a:xfrm>
      </p:grpSpPr>
      <p:sp>
        <p:nvSpPr>
          <p:cNvPr id="473" name="Google Shape;473;p25"/>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Clr>
                <a:srgbClr val="000000"/>
              </a:buClr>
              <a:buFont typeface="Arial"/>
              <a:buNone/>
            </a:pPr>
            <a:fld id="{00000000-1234-1234-1234-123412341234}" type="slidenum">
              <a:rPr lang="en-US" sz="1200">
                <a:solidFill>
                  <a:schemeClr val="dk2"/>
                </a:solidFill>
                <a:latin typeface="Nunito"/>
                <a:ea typeface="Nunito"/>
                <a:cs typeface="Nunito"/>
                <a:sym typeface="Nunito"/>
              </a:rPr>
              <a:t>‹#›</a:t>
            </a:fld>
            <a:endParaRPr sz="1200">
              <a:solidFill>
                <a:schemeClr val="dk2"/>
              </a:solidFill>
              <a:latin typeface="Nunito"/>
              <a:ea typeface="Nunito"/>
              <a:cs typeface="Nunito"/>
              <a:sym typeface="Nunito"/>
            </a:endParaRPr>
          </a:p>
        </p:txBody>
      </p:sp>
      <p:sp>
        <p:nvSpPr>
          <p:cNvPr id="474" name="Google Shape;474;p25"/>
          <p:cNvSpPr txBox="1"/>
          <p:nvPr>
            <p:ph idx="4294967295" type="body"/>
          </p:nvPr>
        </p:nvSpPr>
        <p:spPr>
          <a:xfrm>
            <a:off x="820738" y="1477108"/>
            <a:ext cx="4655614" cy="4689842"/>
          </a:xfrm>
          <a:prstGeom prst="rect">
            <a:avLst/>
          </a:prstGeom>
          <a:noFill/>
          <a:ln>
            <a:noFill/>
          </a:ln>
        </p:spPr>
        <p:txBody>
          <a:bodyPr anchorCtr="0" anchor="t" bIns="45700" lIns="91425" spcFirstLastPara="1" rIns="91425" wrap="square" tIns="45700">
            <a:no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I</a:t>
            </a:r>
            <a:r>
              <a:rPr lang="en-US" sz="2200">
                <a:solidFill>
                  <a:srgbClr val="292929"/>
                </a:solidFill>
                <a:latin typeface="Arial"/>
                <a:ea typeface="Arial"/>
                <a:cs typeface="Arial"/>
                <a:sym typeface="Arial"/>
              </a:rPr>
              <a:t> applied web </a:t>
            </a:r>
            <a:r>
              <a:rPr lang="en-US" sz="2200">
                <a:solidFill>
                  <a:srgbClr val="292929"/>
                </a:solidFill>
                <a:latin typeface="Arial"/>
                <a:ea typeface="Arial"/>
                <a:cs typeface="Arial"/>
                <a:sym typeface="Arial"/>
              </a:rPr>
              <a:t>scraping</a:t>
            </a:r>
            <a:r>
              <a:rPr lang="en-US" sz="2200">
                <a:solidFill>
                  <a:srgbClr val="292929"/>
                </a:solidFill>
                <a:latin typeface="Arial"/>
                <a:ea typeface="Arial"/>
                <a:cs typeface="Arial"/>
                <a:sym typeface="Arial"/>
              </a:rPr>
              <a:t> to </a:t>
            </a:r>
            <a:r>
              <a:rPr lang="en-US" sz="2200">
                <a:solidFill>
                  <a:srgbClr val="292929"/>
                </a:solidFill>
                <a:latin typeface="Arial"/>
                <a:ea typeface="Arial"/>
                <a:cs typeface="Arial"/>
                <a:sym typeface="Arial"/>
              </a:rPr>
              <a:t>webscrape</a:t>
            </a:r>
            <a:r>
              <a:rPr lang="en-US" sz="2200">
                <a:solidFill>
                  <a:srgbClr val="292929"/>
                </a:solidFill>
                <a:latin typeface="Arial"/>
                <a:ea typeface="Arial"/>
                <a:cs typeface="Arial"/>
                <a:sym typeface="Arial"/>
              </a:rPr>
              <a:t> Falcon 9 launch records with BeautifulSoup </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I</a:t>
            </a:r>
            <a:r>
              <a:rPr lang="en-US" sz="2200">
                <a:solidFill>
                  <a:srgbClr val="292929"/>
                </a:solidFill>
                <a:latin typeface="Arial"/>
                <a:ea typeface="Arial"/>
                <a:cs typeface="Arial"/>
                <a:sym typeface="Arial"/>
              </a:rPr>
              <a:t> parsed the table and converted it into a pandas dataframe.</a:t>
            </a:r>
            <a:endParaRPr sz="2200">
              <a:solidFill>
                <a:srgbClr val="292929"/>
              </a:solidFill>
              <a:latin typeface="Arial"/>
              <a:ea typeface="Arial"/>
              <a:cs typeface="Arial"/>
              <a:sym typeface="Arial"/>
            </a:endParaRPr>
          </a:p>
          <a:p>
            <a:pPr indent="-228600" lvl="0" marL="228600" marR="0" rtl="0" algn="l">
              <a:lnSpc>
                <a:spcPct val="100000"/>
              </a:lnSpc>
              <a:spcBef>
                <a:spcPts val="1400"/>
              </a:spcBef>
              <a:spcAft>
                <a:spcPts val="1600"/>
              </a:spcAft>
              <a:buClr>
                <a:srgbClr val="292929"/>
              </a:buClr>
              <a:buSzPts val="2200"/>
              <a:buFont typeface="Arial"/>
              <a:buChar char="•"/>
            </a:pPr>
            <a:r>
              <a:rPr lang="en-US" sz="2200">
                <a:solidFill>
                  <a:srgbClr val="292929"/>
                </a:solidFill>
                <a:latin typeface="Arial"/>
                <a:ea typeface="Arial"/>
                <a:cs typeface="Arial"/>
                <a:sym typeface="Arial"/>
              </a:rPr>
              <a:t>The link to the notebook is </a:t>
            </a:r>
            <a:r>
              <a:rPr lang="en-US" sz="2200">
                <a:solidFill>
                  <a:srgbClr val="1C7DDB"/>
                </a:solidFill>
                <a:latin typeface="Arial"/>
                <a:ea typeface="Arial"/>
                <a:cs typeface="Arial"/>
                <a:sym typeface="Arial"/>
              </a:rPr>
              <a:t>https://github.com/rahulkumarkl/Data-Science-Capstone/blob/main/jupyter-labs-webscraping.ipynb</a:t>
            </a:r>
            <a:endParaRPr sz="2200">
              <a:solidFill>
                <a:srgbClr val="292929"/>
              </a:solidFill>
              <a:latin typeface="Arial"/>
              <a:ea typeface="Arial"/>
              <a:cs typeface="Arial"/>
              <a:sym typeface="Arial"/>
            </a:endParaRPr>
          </a:p>
        </p:txBody>
      </p:sp>
      <p:sp>
        <p:nvSpPr>
          <p:cNvPr id="475" name="Google Shape;475;p25"/>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05493"/>
              </a:buClr>
              <a:buSzPct val="100000"/>
              <a:buFont typeface="IBM Plex Mono SemiBold"/>
              <a:buNone/>
            </a:pPr>
            <a:r>
              <a:t/>
            </a:r>
            <a:endParaRPr sz="4000">
              <a:solidFill>
                <a:srgbClr val="1C7DDB"/>
              </a:solidFill>
              <a:latin typeface="Arial"/>
              <a:ea typeface="Arial"/>
              <a:cs typeface="Arial"/>
              <a:sym typeface="Arial"/>
            </a:endParaRPr>
          </a:p>
        </p:txBody>
      </p:sp>
      <p:sp>
        <p:nvSpPr>
          <p:cNvPr id="476" name="Google Shape;476;p25"/>
          <p:cNvSpPr txBox="1"/>
          <p:nvPr/>
        </p:nvSpPr>
        <p:spPr>
          <a:xfrm>
            <a:off x="922411" y="6910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ctr">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Data Collection - Scraping</a:t>
            </a:r>
            <a:endParaRPr sz="4000">
              <a:solidFill>
                <a:srgbClr val="0B49CB"/>
              </a:solidFill>
              <a:latin typeface="IBM Plex Mono SemiBold"/>
              <a:ea typeface="IBM Plex Mono SemiBold"/>
              <a:cs typeface="IBM Plex Mono SemiBold"/>
              <a:sym typeface="IBM Plex Mono SemiBold"/>
            </a:endParaRPr>
          </a:p>
        </p:txBody>
      </p:sp>
      <p:pic>
        <p:nvPicPr>
          <p:cNvPr id="477" name="Google Shape;477;p25" title="Screenshot 2025-11-15 at 4.31.03 PM.png"/>
          <p:cNvPicPr preferRelativeResize="0"/>
          <p:nvPr/>
        </p:nvPicPr>
        <p:blipFill>
          <a:blip r:embed="rId4">
            <a:alphaModFix/>
          </a:blip>
          <a:stretch>
            <a:fillRect/>
          </a:stretch>
        </p:blipFill>
        <p:spPr>
          <a:xfrm>
            <a:off x="5628752" y="1392499"/>
            <a:ext cx="5558518" cy="4480673"/>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